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4"/>
    <p:sldMasterId id="2147483840" r:id="rId5"/>
  </p:sldMasterIdLst>
  <p:notesMasterIdLst>
    <p:notesMasterId r:id="rId17"/>
  </p:notesMasterIdLst>
  <p:handoutMasterIdLst>
    <p:handoutMasterId r:id="rId18"/>
  </p:handoutMasterIdLst>
  <p:sldIdLst>
    <p:sldId id="274" r:id="rId6"/>
    <p:sldId id="275" r:id="rId7"/>
    <p:sldId id="276" r:id="rId8"/>
    <p:sldId id="256" r:id="rId9"/>
    <p:sldId id="277" r:id="rId10"/>
    <p:sldId id="278" r:id="rId11"/>
    <p:sldId id="282" r:id="rId12"/>
    <p:sldId id="294" r:id="rId13"/>
    <p:sldId id="297" r:id="rId14"/>
    <p:sldId id="295" r:id="rId15"/>
    <p:sldId id="29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289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B711"/>
    <a:srgbClr val="8F7F68"/>
    <a:srgbClr val="39C572"/>
    <a:srgbClr val="20A3AA"/>
    <a:srgbClr val="2AA0A6"/>
    <a:srgbClr val="6BBB23"/>
    <a:srgbClr val="0C3244"/>
    <a:srgbClr val="1E6C2D"/>
    <a:srgbClr val="68C8B8"/>
    <a:srgbClr val="32AC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FE873E-6FA4-4BD5-B6DB-0BE0DC6599B7}" v="58" dt="2021-08-23T01:17:56.7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Style moyen 1 - Accentuation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4841" autoAdjust="0"/>
  </p:normalViewPr>
  <p:slideViewPr>
    <p:cSldViewPr snapToGrid="0" showGuides="1">
      <p:cViewPr varScale="1">
        <p:scale>
          <a:sx n="93" d="100"/>
          <a:sy n="93" d="100"/>
        </p:scale>
        <p:origin x="1962" y="-42"/>
      </p:cViewPr>
      <p:guideLst>
        <p:guide orient="horz" pos="2160"/>
        <p:guide pos="3863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5" d="100"/>
          <a:sy n="85" d="100"/>
        </p:scale>
        <p:origin x="31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D3FE873E-6FA4-4BD5-B6DB-0BE0DC6599B7}"/>
    <pc:docChg chg="undo redo custSel delSld modSld sldOrd modSection">
      <pc:chgData name="Turgeon Valérie" userId="1b450f87-bfaa-4071-9d8b-ae7ea46261a8" providerId="ADAL" clId="{D3FE873E-6FA4-4BD5-B6DB-0BE0DC6599B7}" dt="2021-08-23T01:18:51.660" v="207" actId="47"/>
      <pc:docMkLst>
        <pc:docMk/>
      </pc:docMkLst>
      <pc:sldChg chg="modSp mod">
        <pc:chgData name="Turgeon Valérie" userId="1b450f87-bfaa-4071-9d8b-ae7ea46261a8" providerId="ADAL" clId="{D3FE873E-6FA4-4BD5-B6DB-0BE0DC6599B7}" dt="2021-08-23T01:16:59.543" v="206" actId="27636"/>
        <pc:sldMkLst>
          <pc:docMk/>
          <pc:sldMk cId="3151864384" sldId="256"/>
        </pc:sldMkLst>
        <pc:spChg chg="mod">
          <ac:chgData name="Turgeon Valérie" userId="1b450f87-bfaa-4071-9d8b-ae7ea46261a8" providerId="ADAL" clId="{D3FE873E-6FA4-4BD5-B6DB-0BE0DC6599B7}" dt="2021-08-23T01:16:59.543" v="206" actId="27636"/>
          <ac:spMkLst>
            <pc:docMk/>
            <pc:sldMk cId="3151864384" sldId="256"/>
            <ac:spMk id="11" creationId="{00000000-0000-0000-0000-000000000000}"/>
          </ac:spMkLst>
        </pc:spChg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1802198" sldId="257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3467938881" sldId="259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4128925653" sldId="260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1494955824" sldId="261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588195894" sldId="262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3099629219" sldId="265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710632542" sldId="267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2159685286" sldId="268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3590389602" sldId="269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2520309390" sldId="270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1846729076" sldId="271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3065466275" sldId="272"/>
        </pc:sldMkLst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3189226732" sldId="273"/>
        </pc:sldMkLst>
      </pc:sldChg>
      <pc:sldChg chg="modSp mod">
        <pc:chgData name="Turgeon Valérie" userId="1b450f87-bfaa-4071-9d8b-ae7ea46261a8" providerId="ADAL" clId="{D3FE873E-6FA4-4BD5-B6DB-0BE0DC6599B7}" dt="2021-08-20T18:55:22.862" v="6" actId="20577"/>
        <pc:sldMkLst>
          <pc:docMk/>
          <pc:sldMk cId="3672734711" sldId="275"/>
        </pc:sldMkLst>
        <pc:spChg chg="mod">
          <ac:chgData name="Turgeon Valérie" userId="1b450f87-bfaa-4071-9d8b-ae7ea46261a8" providerId="ADAL" clId="{D3FE873E-6FA4-4BD5-B6DB-0BE0DC6599B7}" dt="2021-08-20T18:55:22.862" v="6" actId="20577"/>
          <ac:spMkLst>
            <pc:docMk/>
            <pc:sldMk cId="3672734711" sldId="275"/>
            <ac:spMk id="10" creationId="{01F1E3A0-FFEC-429F-875F-7D244E20BBF0}"/>
          </ac:spMkLst>
        </pc:spChg>
      </pc:sldChg>
      <pc:sldChg chg="modSp mod">
        <pc:chgData name="Turgeon Valérie" userId="1b450f87-bfaa-4071-9d8b-ae7ea46261a8" providerId="ADAL" clId="{D3FE873E-6FA4-4BD5-B6DB-0BE0DC6599B7}" dt="2021-08-20T18:56:02.029" v="12" actId="20577"/>
        <pc:sldMkLst>
          <pc:docMk/>
          <pc:sldMk cId="2158760650" sldId="276"/>
        </pc:sldMkLst>
        <pc:spChg chg="mod">
          <ac:chgData name="Turgeon Valérie" userId="1b450f87-bfaa-4071-9d8b-ae7ea46261a8" providerId="ADAL" clId="{D3FE873E-6FA4-4BD5-B6DB-0BE0DC6599B7}" dt="2021-08-20T18:56:02.029" v="12" actId="20577"/>
          <ac:spMkLst>
            <pc:docMk/>
            <pc:sldMk cId="2158760650" sldId="276"/>
            <ac:spMk id="2" creationId="{00000000-0000-0000-0000-000000000000}"/>
          </ac:spMkLst>
        </pc:spChg>
      </pc:sldChg>
      <pc:sldChg chg="mod modShow">
        <pc:chgData name="Turgeon Valérie" userId="1b450f87-bfaa-4071-9d8b-ae7ea46261a8" providerId="ADAL" clId="{D3FE873E-6FA4-4BD5-B6DB-0BE0DC6599B7}" dt="2021-08-20T18:57:09.126" v="13" actId="729"/>
        <pc:sldMkLst>
          <pc:docMk/>
          <pc:sldMk cId="516094971" sldId="279"/>
        </pc:sldMkLst>
      </pc:sldChg>
      <pc:sldChg chg="mod modShow">
        <pc:chgData name="Turgeon Valérie" userId="1b450f87-bfaa-4071-9d8b-ae7ea46261a8" providerId="ADAL" clId="{D3FE873E-6FA4-4BD5-B6DB-0BE0DC6599B7}" dt="2021-08-20T18:57:09.126" v="13" actId="729"/>
        <pc:sldMkLst>
          <pc:docMk/>
          <pc:sldMk cId="1271026867" sldId="280"/>
        </pc:sldMkLst>
      </pc:sldChg>
      <pc:sldChg chg="mod modShow">
        <pc:chgData name="Turgeon Valérie" userId="1b450f87-bfaa-4071-9d8b-ae7ea46261a8" providerId="ADAL" clId="{D3FE873E-6FA4-4BD5-B6DB-0BE0DC6599B7}" dt="2021-08-20T18:57:34.210" v="15" actId="729"/>
        <pc:sldMkLst>
          <pc:docMk/>
          <pc:sldMk cId="580483433" sldId="283"/>
        </pc:sldMkLst>
      </pc:sldChg>
      <pc:sldChg chg="modSp mod">
        <pc:chgData name="Turgeon Valérie" userId="1b450f87-bfaa-4071-9d8b-ae7ea46261a8" providerId="ADAL" clId="{D3FE873E-6FA4-4BD5-B6DB-0BE0DC6599B7}" dt="2021-08-20T18:59:50.417" v="104" actId="14100"/>
        <pc:sldMkLst>
          <pc:docMk/>
          <pc:sldMk cId="1508381010" sldId="284"/>
        </pc:sldMkLst>
        <pc:spChg chg="mod">
          <ac:chgData name="Turgeon Valérie" userId="1b450f87-bfaa-4071-9d8b-ae7ea46261a8" providerId="ADAL" clId="{D3FE873E-6FA4-4BD5-B6DB-0BE0DC6599B7}" dt="2021-08-20T18:59:50.417" v="104" actId="14100"/>
          <ac:spMkLst>
            <pc:docMk/>
            <pc:sldMk cId="1508381010" sldId="284"/>
            <ac:spMk id="12" creationId="{0292B2C5-21FF-4C8E-9C38-20D029EFDF30}"/>
          </ac:spMkLst>
        </pc:spChg>
        <pc:spChg chg="mod">
          <ac:chgData name="Turgeon Valérie" userId="1b450f87-bfaa-4071-9d8b-ae7ea46261a8" providerId="ADAL" clId="{D3FE873E-6FA4-4BD5-B6DB-0BE0DC6599B7}" dt="2021-08-20T18:59:30.519" v="101" actId="1076"/>
          <ac:spMkLst>
            <pc:docMk/>
            <pc:sldMk cId="1508381010" sldId="284"/>
            <ac:spMk id="55" creationId="{00000000-0000-0000-0000-000000000000}"/>
          </ac:spMkLst>
        </pc:spChg>
        <pc:picChg chg="mod">
          <ac:chgData name="Turgeon Valérie" userId="1b450f87-bfaa-4071-9d8b-ae7ea46261a8" providerId="ADAL" clId="{D3FE873E-6FA4-4BD5-B6DB-0BE0DC6599B7}" dt="2021-08-20T18:59:45.805" v="103" actId="14100"/>
          <ac:picMkLst>
            <pc:docMk/>
            <pc:sldMk cId="1508381010" sldId="284"/>
            <ac:picMk id="11" creationId="{8BA6CCB3-1CC4-4690-B8CC-D3C5A0F0D98B}"/>
          </ac:picMkLst>
        </pc:picChg>
      </pc:sldChg>
      <pc:sldChg chg="modSp mod">
        <pc:chgData name="Turgeon Valérie" userId="1b450f87-bfaa-4071-9d8b-ae7ea46261a8" providerId="ADAL" clId="{D3FE873E-6FA4-4BD5-B6DB-0BE0DC6599B7}" dt="2021-08-20T19:00:31.499" v="105" actId="1036"/>
        <pc:sldMkLst>
          <pc:docMk/>
          <pc:sldMk cId="2865464979" sldId="286"/>
        </pc:sldMkLst>
        <pc:picChg chg="mod">
          <ac:chgData name="Turgeon Valérie" userId="1b450f87-bfaa-4071-9d8b-ae7ea46261a8" providerId="ADAL" clId="{D3FE873E-6FA4-4BD5-B6DB-0BE0DC6599B7}" dt="2021-08-20T19:00:31.499" v="105" actId="1036"/>
          <ac:picMkLst>
            <pc:docMk/>
            <pc:sldMk cId="2865464979" sldId="286"/>
            <ac:picMk id="2" creationId="{EE807FDD-5F95-42EA-823A-346ACF723D55}"/>
          </ac:picMkLst>
        </pc:picChg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1687275866" sldId="287"/>
        </pc:sldMkLst>
      </pc:sldChg>
      <pc:sldChg chg="del mod modShow">
        <pc:chgData name="Turgeon Valérie" userId="1b450f87-bfaa-4071-9d8b-ae7ea46261a8" providerId="ADAL" clId="{D3FE873E-6FA4-4BD5-B6DB-0BE0DC6599B7}" dt="2021-08-23T01:15:48.518" v="197" actId="47"/>
        <pc:sldMkLst>
          <pc:docMk/>
          <pc:sldMk cId="3923213143" sldId="288"/>
        </pc:sldMkLst>
      </pc:sldChg>
      <pc:sldChg chg="del mod modShow">
        <pc:chgData name="Turgeon Valérie" userId="1b450f87-bfaa-4071-9d8b-ae7ea46261a8" providerId="ADAL" clId="{D3FE873E-6FA4-4BD5-B6DB-0BE0DC6599B7}" dt="2021-08-23T01:15:48.518" v="197" actId="47"/>
        <pc:sldMkLst>
          <pc:docMk/>
          <pc:sldMk cId="1495077307" sldId="292"/>
        </pc:sldMkLst>
      </pc:sldChg>
      <pc:sldChg chg="addSp delSp modSp mod">
        <pc:chgData name="Turgeon Valérie" userId="1b450f87-bfaa-4071-9d8b-ae7ea46261a8" providerId="ADAL" clId="{D3FE873E-6FA4-4BD5-B6DB-0BE0DC6599B7}" dt="2021-08-20T19:04:24.338" v="143" actId="1076"/>
        <pc:sldMkLst>
          <pc:docMk/>
          <pc:sldMk cId="821131487" sldId="294"/>
        </pc:sldMkLst>
        <pc:spChg chg="add del">
          <ac:chgData name="Turgeon Valérie" userId="1b450f87-bfaa-4071-9d8b-ae7ea46261a8" providerId="ADAL" clId="{D3FE873E-6FA4-4BD5-B6DB-0BE0DC6599B7}" dt="2021-08-20T19:02:10.279" v="127" actId="22"/>
          <ac:spMkLst>
            <pc:docMk/>
            <pc:sldMk cId="821131487" sldId="294"/>
            <ac:spMk id="15" creationId="{B636D777-2BCC-49E6-B296-044D0F3E336C}"/>
          </ac:spMkLst>
        </pc:spChg>
        <pc:graphicFrameChg chg="add del mod">
          <ac:chgData name="Turgeon Valérie" userId="1b450f87-bfaa-4071-9d8b-ae7ea46261a8" providerId="ADAL" clId="{D3FE873E-6FA4-4BD5-B6DB-0BE0DC6599B7}" dt="2021-08-20T19:02:03.941" v="122"/>
          <ac:graphicFrameMkLst>
            <pc:docMk/>
            <pc:sldMk cId="821131487" sldId="294"/>
            <ac:graphicFrameMk id="2" creationId="{D2B142D5-8F43-4FC2-A0AB-AE300BF74932}"/>
          </ac:graphicFrameMkLst>
        </pc:graphicFrameChg>
        <pc:graphicFrameChg chg="add mod modGraphic">
          <ac:chgData name="Turgeon Valérie" userId="1b450f87-bfaa-4071-9d8b-ae7ea46261a8" providerId="ADAL" clId="{D3FE873E-6FA4-4BD5-B6DB-0BE0DC6599B7}" dt="2021-08-20T19:04:24.338" v="143" actId="1076"/>
          <ac:graphicFrameMkLst>
            <pc:docMk/>
            <pc:sldMk cId="821131487" sldId="294"/>
            <ac:graphicFrameMk id="4" creationId="{298F8D60-03C6-4A15-8EDC-5417C4245748}"/>
          </ac:graphicFrameMkLst>
        </pc:graphicFrameChg>
        <pc:graphicFrameChg chg="del">
          <ac:chgData name="Turgeon Valérie" userId="1b450f87-bfaa-4071-9d8b-ae7ea46261a8" providerId="ADAL" clId="{D3FE873E-6FA4-4BD5-B6DB-0BE0DC6599B7}" dt="2021-08-20T19:01:02.383" v="106" actId="478"/>
          <ac:graphicFrameMkLst>
            <pc:docMk/>
            <pc:sldMk cId="821131487" sldId="294"/>
            <ac:graphicFrameMk id="12" creationId="{746B3A68-7DCD-41B2-9CA7-BAB01D009690}"/>
          </ac:graphicFrameMkLst>
        </pc:graphicFrameChg>
      </pc:sldChg>
      <pc:sldChg chg="ord">
        <pc:chgData name="Turgeon Valérie" userId="1b450f87-bfaa-4071-9d8b-ae7ea46261a8" providerId="ADAL" clId="{D3FE873E-6FA4-4BD5-B6DB-0BE0DC6599B7}" dt="2021-08-20T19:20:10.153" v="182"/>
        <pc:sldMkLst>
          <pc:docMk/>
          <pc:sldMk cId="2992711678" sldId="295"/>
        </pc:sldMkLst>
      </pc:sldChg>
      <pc:sldChg chg="modSp mod">
        <pc:chgData name="Turgeon Valérie" userId="1b450f87-bfaa-4071-9d8b-ae7ea46261a8" providerId="ADAL" clId="{D3FE873E-6FA4-4BD5-B6DB-0BE0DC6599B7}" dt="2021-08-20T19:25:45.717" v="188" actId="20577"/>
        <pc:sldMkLst>
          <pc:docMk/>
          <pc:sldMk cId="446388149" sldId="297"/>
        </pc:sldMkLst>
        <pc:spChg chg="mod">
          <ac:chgData name="Turgeon Valérie" userId="1b450f87-bfaa-4071-9d8b-ae7ea46261a8" providerId="ADAL" clId="{D3FE873E-6FA4-4BD5-B6DB-0BE0DC6599B7}" dt="2021-08-20T19:25:45.717" v="188" actId="20577"/>
          <ac:spMkLst>
            <pc:docMk/>
            <pc:sldMk cId="446388149" sldId="297"/>
            <ac:spMk id="23" creationId="{00000000-0000-0000-0000-000000000000}"/>
          </ac:spMkLst>
        </pc:spChg>
        <pc:spChg chg="mod">
          <ac:chgData name="Turgeon Valérie" userId="1b450f87-bfaa-4071-9d8b-ae7ea46261a8" providerId="ADAL" clId="{D3FE873E-6FA4-4BD5-B6DB-0BE0DC6599B7}" dt="2021-08-20T19:05:26.327" v="155" actId="14100"/>
          <ac:spMkLst>
            <pc:docMk/>
            <pc:sldMk cId="446388149" sldId="297"/>
            <ac:spMk id="24" creationId="{00000000-0000-0000-0000-000000000000}"/>
          </ac:spMkLst>
        </pc:spChg>
        <pc:spChg chg="mod">
          <ac:chgData name="Turgeon Valérie" userId="1b450f87-bfaa-4071-9d8b-ae7ea46261a8" providerId="ADAL" clId="{D3FE873E-6FA4-4BD5-B6DB-0BE0DC6599B7}" dt="2021-08-20T19:04:44.865" v="144"/>
          <ac:spMkLst>
            <pc:docMk/>
            <pc:sldMk cId="446388149" sldId="297"/>
            <ac:spMk id="25" creationId="{00000000-0000-0000-0000-000000000000}"/>
          </ac:spMkLst>
        </pc:spChg>
        <pc:spChg chg="mod">
          <ac:chgData name="Turgeon Valérie" userId="1b450f87-bfaa-4071-9d8b-ae7ea46261a8" providerId="ADAL" clId="{D3FE873E-6FA4-4BD5-B6DB-0BE0DC6599B7}" dt="2021-08-20T19:05:03.738" v="152" actId="20577"/>
          <ac:spMkLst>
            <pc:docMk/>
            <pc:sldMk cId="446388149" sldId="297"/>
            <ac:spMk id="27" creationId="{00000000-0000-0000-0000-000000000000}"/>
          </ac:spMkLst>
        </pc:spChg>
        <pc:picChg chg="mod">
          <ac:chgData name="Turgeon Valérie" userId="1b450f87-bfaa-4071-9d8b-ae7ea46261a8" providerId="ADAL" clId="{D3FE873E-6FA4-4BD5-B6DB-0BE0DC6599B7}" dt="2021-08-20T19:08:46.881" v="176" actId="1076"/>
          <ac:picMkLst>
            <pc:docMk/>
            <pc:sldMk cId="446388149" sldId="297"/>
            <ac:picMk id="10" creationId="{00000000-0000-0000-0000-000000000000}"/>
          </ac:picMkLst>
        </pc:picChg>
        <pc:picChg chg="mod">
          <ac:chgData name="Turgeon Valérie" userId="1b450f87-bfaa-4071-9d8b-ae7ea46261a8" providerId="ADAL" clId="{D3FE873E-6FA4-4BD5-B6DB-0BE0DC6599B7}" dt="2021-08-20T19:25:28.455" v="183" actId="14826"/>
          <ac:picMkLst>
            <pc:docMk/>
            <pc:sldMk cId="446388149" sldId="297"/>
            <ac:picMk id="11" creationId="{00000000-0000-0000-0000-000000000000}"/>
          </ac:picMkLst>
        </pc:picChg>
        <pc:picChg chg="mod">
          <ac:chgData name="Turgeon Valérie" userId="1b450f87-bfaa-4071-9d8b-ae7ea46261a8" providerId="ADAL" clId="{D3FE873E-6FA4-4BD5-B6DB-0BE0DC6599B7}" dt="2021-08-20T19:19:32.501" v="180" actId="14826"/>
          <ac:picMkLst>
            <pc:docMk/>
            <pc:sldMk cId="446388149" sldId="297"/>
            <ac:picMk id="12" creationId="{00000000-0000-0000-0000-000000000000}"/>
          </ac:picMkLst>
        </pc:picChg>
      </pc:sldChg>
      <pc:sldChg chg="modSp mod">
        <pc:chgData name="Turgeon Valérie" userId="1b450f87-bfaa-4071-9d8b-ae7ea46261a8" providerId="ADAL" clId="{D3FE873E-6FA4-4BD5-B6DB-0BE0DC6599B7}" dt="2021-08-22T20:56:07.332" v="196" actId="1036"/>
        <pc:sldMkLst>
          <pc:docMk/>
          <pc:sldMk cId="2515920161" sldId="298"/>
        </pc:sldMkLst>
        <pc:spChg chg="mod">
          <ac:chgData name="Turgeon Valérie" userId="1b450f87-bfaa-4071-9d8b-ae7ea46261a8" providerId="ADAL" clId="{D3FE873E-6FA4-4BD5-B6DB-0BE0DC6599B7}" dt="2021-08-22T20:56:07.332" v="196" actId="1036"/>
          <ac:spMkLst>
            <pc:docMk/>
            <pc:sldMk cId="2515920161" sldId="298"/>
            <ac:spMk id="82" creationId="{521724D5-5955-4257-8B10-0247CF3580B0}"/>
          </ac:spMkLst>
        </pc:spChg>
        <pc:picChg chg="mod">
          <ac:chgData name="Turgeon Valérie" userId="1b450f87-bfaa-4071-9d8b-ae7ea46261a8" providerId="ADAL" clId="{D3FE873E-6FA4-4BD5-B6DB-0BE0DC6599B7}" dt="2021-08-22T20:56:07.332" v="196" actId="1036"/>
          <ac:picMkLst>
            <pc:docMk/>
            <pc:sldMk cId="2515920161" sldId="298"/>
            <ac:picMk id="83" creationId="{00000000-0000-0000-0000-000000000000}"/>
          </ac:picMkLst>
        </pc:picChg>
      </pc:sldChg>
      <pc:sldChg chg="del">
        <pc:chgData name="Turgeon Valérie" userId="1b450f87-bfaa-4071-9d8b-ae7ea46261a8" providerId="ADAL" clId="{D3FE873E-6FA4-4BD5-B6DB-0BE0DC6599B7}" dt="2021-08-23T01:18:51.660" v="207" actId="47"/>
        <pc:sldMkLst>
          <pc:docMk/>
          <pc:sldMk cId="1456799963" sldId="300"/>
        </pc:sldMkLst>
      </pc:sldChg>
      <pc:sldChg chg="mod modShow">
        <pc:chgData name="Turgeon Valérie" userId="1b450f87-bfaa-4071-9d8b-ae7ea46261a8" providerId="ADAL" clId="{D3FE873E-6FA4-4BD5-B6DB-0BE0DC6599B7}" dt="2021-08-20T18:57:24.205" v="14" actId="729"/>
        <pc:sldMkLst>
          <pc:docMk/>
          <pc:sldMk cId="2714998770" sldId="301"/>
        </pc:sldMkLst>
      </pc:sldChg>
      <pc:sldMasterChg chg="delSldLayout">
        <pc:chgData name="Turgeon Valérie" userId="1b450f87-bfaa-4071-9d8b-ae7ea46261a8" providerId="ADAL" clId="{D3FE873E-6FA4-4BD5-B6DB-0BE0DC6599B7}" dt="2021-08-23T01:18:51.660" v="207" actId="47"/>
        <pc:sldMasterMkLst>
          <pc:docMk/>
          <pc:sldMasterMk cId="2105468642" sldId="2147483840"/>
        </pc:sldMasterMkLst>
        <pc:sldLayoutChg chg="del">
          <pc:chgData name="Turgeon Valérie" userId="1b450f87-bfaa-4071-9d8b-ae7ea46261a8" providerId="ADAL" clId="{D3FE873E-6FA4-4BD5-B6DB-0BE0DC6599B7}" dt="2021-08-23T01:18:51.660" v="207" actId="47"/>
          <pc:sldLayoutMkLst>
            <pc:docMk/>
            <pc:sldMasterMk cId="2105468642" sldId="2147483840"/>
            <pc:sldLayoutMk cId="4115008952" sldId="2147483854"/>
          </pc:sldLayoutMkLst>
        </pc:sldLayoutChg>
        <pc:sldLayoutChg chg="del">
          <pc:chgData name="Turgeon Valérie" userId="1b450f87-bfaa-4071-9d8b-ae7ea46261a8" providerId="ADAL" clId="{D3FE873E-6FA4-4BD5-B6DB-0BE0DC6599B7}" dt="2021-08-23T01:18:51.660" v="207" actId="47"/>
          <pc:sldLayoutMkLst>
            <pc:docMk/>
            <pc:sldMasterMk cId="2105468642" sldId="2147483840"/>
            <pc:sldLayoutMk cId="2714119503" sldId="2147483855"/>
          </pc:sldLayoutMkLst>
        </pc:sldLayoutChg>
      </pc:sldMasterChg>
    </pc:docChg>
  </pc:docChgLst>
  <pc:docChgLst>
    <pc:chgData name="Turgeon Valérie" userId="1b450f87-bfaa-4071-9d8b-ae7ea46261a8" providerId="ADAL" clId="{9300D40C-ED67-4E08-814E-491102D21F63}"/>
    <pc:docChg chg="custSel addSld modSld sldOrd modSection">
      <pc:chgData name="Turgeon Valérie" userId="1b450f87-bfaa-4071-9d8b-ae7ea46261a8" providerId="ADAL" clId="{9300D40C-ED67-4E08-814E-491102D21F63}" dt="2021-05-20T19:57:06.700" v="110"/>
      <pc:docMkLst>
        <pc:docMk/>
      </pc:docMkLst>
      <pc:sldChg chg="modSp mod modAnim">
        <pc:chgData name="Turgeon Valérie" userId="1b450f87-bfaa-4071-9d8b-ae7ea46261a8" providerId="ADAL" clId="{9300D40C-ED67-4E08-814E-491102D21F63}" dt="2021-05-20T19:50:13.009" v="104"/>
        <pc:sldMkLst>
          <pc:docMk/>
          <pc:sldMk cId="3151864384" sldId="256"/>
        </pc:sldMkLst>
        <pc:spChg chg="mod">
          <ac:chgData name="Turgeon Valérie" userId="1b450f87-bfaa-4071-9d8b-ae7ea46261a8" providerId="ADAL" clId="{9300D40C-ED67-4E08-814E-491102D21F63}" dt="2021-05-20T18:57:28.778" v="99" actId="14100"/>
          <ac:spMkLst>
            <pc:docMk/>
            <pc:sldMk cId="3151864384" sldId="256"/>
            <ac:spMk id="15" creationId="{00000000-0000-0000-0000-000000000000}"/>
          </ac:spMkLst>
        </pc:spChg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1802198" sldId="257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467938881" sldId="259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4128925653" sldId="260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1494955824" sldId="261"/>
        </pc:sldMkLst>
      </pc:sldChg>
      <pc:sldChg chg="modSp modTransition">
        <pc:chgData name="Turgeon Valérie" userId="1b450f87-bfaa-4071-9d8b-ae7ea46261a8" providerId="ADAL" clId="{9300D40C-ED67-4E08-814E-491102D21F63}" dt="2021-05-20T19:57:06.700" v="110"/>
        <pc:sldMkLst>
          <pc:docMk/>
          <pc:sldMk cId="588195894" sldId="262"/>
        </pc:sldMkLst>
        <pc:picChg chg="mod">
          <ac:chgData name="Turgeon Valérie" userId="1b450f87-bfaa-4071-9d8b-ae7ea46261a8" providerId="ADAL" clId="{9300D40C-ED67-4E08-814E-491102D21F63}" dt="2021-05-20T19:41:42.703" v="103"/>
          <ac:picMkLst>
            <pc:docMk/>
            <pc:sldMk cId="588195894" sldId="262"/>
            <ac:picMk id="10" creationId="{00000000-0000-0000-0000-000000000000}"/>
          </ac:picMkLst>
        </pc:picChg>
        <pc:picChg chg="mod">
          <ac:chgData name="Turgeon Valérie" userId="1b450f87-bfaa-4071-9d8b-ae7ea46261a8" providerId="ADAL" clId="{9300D40C-ED67-4E08-814E-491102D21F63}" dt="2021-05-20T19:41:42.703" v="103"/>
          <ac:picMkLst>
            <pc:docMk/>
            <pc:sldMk cId="588195894" sldId="262"/>
            <ac:picMk id="11" creationId="{00000000-0000-0000-0000-000000000000}"/>
          </ac:picMkLst>
        </pc:picChg>
        <pc:picChg chg="mod">
          <ac:chgData name="Turgeon Valérie" userId="1b450f87-bfaa-4071-9d8b-ae7ea46261a8" providerId="ADAL" clId="{9300D40C-ED67-4E08-814E-491102D21F63}" dt="2021-05-20T19:41:42.703" v="103"/>
          <ac:picMkLst>
            <pc:docMk/>
            <pc:sldMk cId="588195894" sldId="262"/>
            <ac:picMk id="12" creationId="{00000000-0000-0000-0000-000000000000}"/>
          </ac:picMkLst>
        </pc:picChg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099629219" sldId="265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710632542" sldId="267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2159685286" sldId="268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590389602" sldId="269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2520309390" sldId="270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1846729076" sldId="271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065466275" sldId="272"/>
        </pc:sldMkLst>
      </pc:sldChg>
      <pc:sldChg chg="modTransition">
        <pc:chgData name="Turgeon Valérie" userId="1b450f87-bfaa-4071-9d8b-ae7ea46261a8" providerId="ADAL" clId="{9300D40C-ED67-4E08-814E-491102D21F63}" dt="2021-05-20T19:57:06.700" v="110"/>
        <pc:sldMkLst>
          <pc:docMk/>
          <pc:sldMk cId="3189226732" sldId="273"/>
        </pc:sldMkLst>
      </pc:sldChg>
      <pc:sldChg chg="delSp new mod ord setBg">
        <pc:chgData name="Turgeon Valérie" userId="1b450f87-bfaa-4071-9d8b-ae7ea46261a8" providerId="ADAL" clId="{9300D40C-ED67-4E08-814E-491102D21F63}" dt="2021-05-20T19:51:24.583" v="109"/>
        <pc:sldMkLst>
          <pc:docMk/>
          <pc:sldMk cId="4014701178" sldId="274"/>
        </pc:sldMkLst>
        <pc:spChg chg="del">
          <ac:chgData name="Turgeon Valérie" userId="1b450f87-bfaa-4071-9d8b-ae7ea46261a8" providerId="ADAL" clId="{9300D40C-ED67-4E08-814E-491102D21F63}" dt="2021-05-20T19:50:52.217" v="108" actId="478"/>
          <ac:spMkLst>
            <pc:docMk/>
            <pc:sldMk cId="4014701178" sldId="274"/>
            <ac:spMk id="2" creationId="{6B4CFF0F-1411-45AE-9E70-4578CA520C98}"/>
          </ac:spMkLst>
        </pc:spChg>
        <pc:spChg chg="del">
          <ac:chgData name="Turgeon Valérie" userId="1b450f87-bfaa-4071-9d8b-ae7ea46261a8" providerId="ADAL" clId="{9300D40C-ED67-4E08-814E-491102D21F63}" dt="2021-05-20T19:50:52.217" v="108" actId="478"/>
          <ac:spMkLst>
            <pc:docMk/>
            <pc:sldMk cId="4014701178" sldId="274"/>
            <ac:spMk id="3" creationId="{0B7C5C65-49BD-4B41-9F53-A482C7B8D259}"/>
          </ac:spMkLst>
        </pc:spChg>
        <pc:spChg chg="del">
          <ac:chgData name="Turgeon Valérie" userId="1b450f87-bfaa-4071-9d8b-ae7ea46261a8" providerId="ADAL" clId="{9300D40C-ED67-4E08-814E-491102D21F63}" dt="2021-05-20T19:50:52.217" v="108" actId="478"/>
          <ac:spMkLst>
            <pc:docMk/>
            <pc:sldMk cId="4014701178" sldId="274"/>
            <ac:spMk id="4" creationId="{BF402529-A4D9-4C2B-9DC6-024370D35E28}"/>
          </ac:spMkLst>
        </pc:spChg>
      </pc:sldChg>
    </pc:docChg>
  </pc:docChgLst>
  <pc:docChgLst>
    <pc:chgData name="Turgeon Valérie" userId="1b450f87-bfaa-4071-9d8b-ae7ea46261a8" providerId="ADAL" clId="{3A81617E-8FBC-4587-B7B7-160D6DE44455}"/>
    <pc:docChg chg="custSel addSld modSld">
      <pc:chgData name="Turgeon Valérie" userId="1b450f87-bfaa-4071-9d8b-ae7ea46261a8" providerId="ADAL" clId="{3A81617E-8FBC-4587-B7B7-160D6DE44455}" dt="2021-05-31T02:37:36.573" v="173" actId="1440"/>
      <pc:docMkLst>
        <pc:docMk/>
      </pc:docMkLst>
      <pc:sldChg chg="modSp">
        <pc:chgData name="Turgeon Valérie" userId="1b450f87-bfaa-4071-9d8b-ae7ea46261a8" providerId="ADAL" clId="{3A81617E-8FBC-4587-B7B7-160D6DE44455}" dt="2021-05-31T02:37:10.423" v="172" actId="207"/>
        <pc:sldMkLst>
          <pc:docMk/>
          <pc:sldMk cId="1508381010" sldId="284"/>
        </pc:sldMkLst>
        <pc:spChg chg="mod">
          <ac:chgData name="Turgeon Valérie" userId="1b450f87-bfaa-4071-9d8b-ae7ea46261a8" providerId="ADAL" clId="{3A81617E-8FBC-4587-B7B7-160D6DE44455}" dt="2021-05-31T02:37:10.423" v="172" actId="207"/>
          <ac:spMkLst>
            <pc:docMk/>
            <pc:sldMk cId="1508381010" sldId="284"/>
            <ac:spMk id="13" creationId="{969BBCF4-E0A7-412E-A2F3-4FCD258EEF31}"/>
          </ac:spMkLst>
        </pc:spChg>
      </pc:sldChg>
      <pc:sldChg chg="modSp">
        <pc:chgData name="Turgeon Valérie" userId="1b450f87-bfaa-4071-9d8b-ae7ea46261a8" providerId="ADAL" clId="{3A81617E-8FBC-4587-B7B7-160D6DE44455}" dt="2021-05-31T02:36:54.999" v="171" actId="207"/>
        <pc:sldMkLst>
          <pc:docMk/>
          <pc:sldMk cId="2665227456" sldId="285"/>
        </pc:sldMkLst>
        <pc:spChg chg="mod">
          <ac:chgData name="Turgeon Valérie" userId="1b450f87-bfaa-4071-9d8b-ae7ea46261a8" providerId="ADAL" clId="{3A81617E-8FBC-4587-B7B7-160D6DE44455}" dt="2021-05-31T02:36:54.999" v="171" actId="207"/>
          <ac:spMkLst>
            <pc:docMk/>
            <pc:sldMk cId="2665227456" sldId="285"/>
            <ac:spMk id="14" creationId="{160D5755-0764-44FD-BAB7-E47615FD6373}"/>
          </ac:spMkLst>
        </pc:spChg>
      </pc:sldChg>
      <pc:sldChg chg="addSp modSp mod">
        <pc:chgData name="Turgeon Valérie" userId="1b450f87-bfaa-4071-9d8b-ae7ea46261a8" providerId="ADAL" clId="{3A81617E-8FBC-4587-B7B7-160D6DE44455}" dt="2021-05-31T02:37:36.573" v="173" actId="1440"/>
        <pc:sldMkLst>
          <pc:docMk/>
          <pc:sldMk cId="2865464979" sldId="286"/>
        </pc:sldMkLst>
        <pc:spChg chg="mod">
          <ac:chgData name="Turgeon Valérie" userId="1b450f87-bfaa-4071-9d8b-ae7ea46261a8" providerId="ADAL" clId="{3A81617E-8FBC-4587-B7B7-160D6DE44455}" dt="2021-05-31T02:36:46.817" v="170" actId="207"/>
          <ac:spMkLst>
            <pc:docMk/>
            <pc:sldMk cId="2865464979" sldId="286"/>
            <ac:spMk id="10" creationId="{66F460AD-642C-4FEE-AE96-1D85C2095E6A}"/>
          </ac:spMkLst>
        </pc:spChg>
        <pc:spChg chg="mod">
          <ac:chgData name="Turgeon Valérie" userId="1b450f87-bfaa-4071-9d8b-ae7ea46261a8" providerId="ADAL" clId="{3A81617E-8FBC-4587-B7B7-160D6DE44455}" dt="2021-05-31T02:36:42.225" v="168" actId="207"/>
          <ac:spMkLst>
            <pc:docMk/>
            <pc:sldMk cId="2865464979" sldId="286"/>
            <ac:spMk id="55" creationId="{00000000-0000-0000-0000-000000000000}"/>
          </ac:spMkLst>
        </pc:spChg>
        <pc:picChg chg="add mod">
          <ac:chgData name="Turgeon Valérie" userId="1b450f87-bfaa-4071-9d8b-ae7ea46261a8" providerId="ADAL" clId="{3A81617E-8FBC-4587-B7B7-160D6DE44455}" dt="2021-05-31T02:37:36.573" v="173" actId="1440"/>
          <ac:picMkLst>
            <pc:docMk/>
            <pc:sldMk cId="2865464979" sldId="286"/>
            <ac:picMk id="2" creationId="{EE807FDD-5F95-42EA-823A-346ACF723D55}"/>
          </ac:picMkLst>
        </pc:picChg>
      </pc:sldChg>
      <pc:sldChg chg="modSp add mod">
        <pc:chgData name="Turgeon Valérie" userId="1b450f87-bfaa-4071-9d8b-ae7ea46261a8" providerId="ADAL" clId="{3A81617E-8FBC-4587-B7B7-160D6DE44455}" dt="2021-05-31T02:33:49.684" v="164" actId="20577"/>
        <pc:sldMkLst>
          <pc:docMk/>
          <pc:sldMk cId="2714998770" sldId="301"/>
        </pc:sldMkLst>
        <pc:spChg chg="mod">
          <ac:chgData name="Turgeon Valérie" userId="1b450f87-bfaa-4071-9d8b-ae7ea46261a8" providerId="ADAL" clId="{3A81617E-8FBC-4587-B7B7-160D6DE44455}" dt="2021-05-31T02:19:15.389" v="15" actId="20577"/>
          <ac:spMkLst>
            <pc:docMk/>
            <pc:sldMk cId="2714998770" sldId="301"/>
            <ac:spMk id="4" creationId="{00000000-0000-0000-0000-000000000000}"/>
          </ac:spMkLst>
        </pc:spChg>
        <pc:graphicFrameChg chg="mod modGraphic">
          <ac:chgData name="Turgeon Valérie" userId="1b450f87-bfaa-4071-9d8b-ae7ea46261a8" providerId="ADAL" clId="{3A81617E-8FBC-4587-B7B7-160D6DE44455}" dt="2021-05-31T02:33:49.684" v="164" actId="20577"/>
          <ac:graphicFrameMkLst>
            <pc:docMk/>
            <pc:sldMk cId="2714998770" sldId="301"/>
            <ac:graphicFrameMk id="9" creationId="{22BA795B-3CBD-4050-8BFE-17CE450A5F8C}"/>
          </ac:graphicFrameMkLst>
        </pc:graphicFrameChg>
      </pc:sldChg>
    </pc:docChg>
  </pc:docChgLst>
  <pc:docChgLst>
    <pc:chgData name="Turgeon Valérie" userId="1b450f87-bfaa-4071-9d8b-ae7ea46261a8" providerId="ADAL" clId="{EF14DC87-75D6-4C4A-BEEC-449CDE505862}"/>
    <pc:docChg chg="custSel modSld">
      <pc:chgData name="Turgeon Valérie" userId="1b450f87-bfaa-4071-9d8b-ae7ea46261a8" providerId="ADAL" clId="{EF14DC87-75D6-4C4A-BEEC-449CDE505862}" dt="2021-05-28T13:28:05.813" v="33"/>
      <pc:docMkLst>
        <pc:docMk/>
      </pc:docMkLst>
      <pc:sldChg chg="addSp delSp modSp mod modTransition delAnim">
        <pc:chgData name="Turgeon Valérie" userId="1b450f87-bfaa-4071-9d8b-ae7ea46261a8" providerId="ADAL" clId="{EF14DC87-75D6-4C4A-BEEC-449CDE505862}" dt="2021-05-28T13:28:05.813" v="33"/>
        <pc:sldMkLst>
          <pc:docMk/>
          <pc:sldMk cId="3151864384" sldId="256"/>
        </pc:sldMkLst>
        <pc:picChg chg="del">
          <ac:chgData name="Turgeon Valérie" userId="1b450f87-bfaa-4071-9d8b-ae7ea46261a8" providerId="ADAL" clId="{EF14DC87-75D6-4C4A-BEEC-449CDE505862}" dt="2021-05-28T13:19:00.224" v="5" actId="478"/>
          <ac:picMkLst>
            <pc:docMk/>
            <pc:sldMk cId="3151864384" sldId="256"/>
            <ac:picMk id="4" creationId="{79248448-1558-43DB-9742-250D3456BFFB}"/>
          </ac:picMkLst>
        </pc:picChg>
        <pc:picChg chg="add mod">
          <ac:chgData name="Turgeon Valérie" userId="1b450f87-bfaa-4071-9d8b-ae7ea46261a8" providerId="ADAL" clId="{EF14DC87-75D6-4C4A-BEEC-449CDE505862}" dt="2021-05-28T13:19:11.139" v="10" actId="1035"/>
          <ac:picMkLst>
            <pc:docMk/>
            <pc:sldMk cId="3151864384" sldId="256"/>
            <ac:picMk id="16" creationId="{A231CC68-B354-42A5-9093-0CE8AA64329D}"/>
          </ac:picMkLst>
        </pc:picChg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1802198" sldId="257"/>
        </pc:sldMkLst>
      </pc:sldChg>
      <pc:sldChg chg="addSp delSp modSp mod modTransition">
        <pc:chgData name="Turgeon Valérie" userId="1b450f87-bfaa-4071-9d8b-ae7ea46261a8" providerId="ADAL" clId="{EF14DC87-75D6-4C4A-BEEC-449CDE505862}" dt="2021-05-28T13:28:05.813" v="33"/>
        <pc:sldMkLst>
          <pc:docMk/>
          <pc:sldMk cId="3467938881" sldId="259"/>
        </pc:sldMkLst>
        <pc:picChg chg="del">
          <ac:chgData name="Turgeon Valérie" userId="1b450f87-bfaa-4071-9d8b-ae7ea46261a8" providerId="ADAL" clId="{EF14DC87-75D6-4C4A-BEEC-449CDE505862}" dt="2021-05-28T13:20:08.344" v="19" actId="478"/>
          <ac:picMkLst>
            <pc:docMk/>
            <pc:sldMk cId="3467938881" sldId="259"/>
            <ac:picMk id="28" creationId="{00000000-0000-0000-0000-000000000000}"/>
          </ac:picMkLst>
        </pc:picChg>
        <pc:picChg chg="add mod">
          <ac:chgData name="Turgeon Valérie" userId="1b450f87-bfaa-4071-9d8b-ae7ea46261a8" providerId="ADAL" clId="{EF14DC87-75D6-4C4A-BEEC-449CDE505862}" dt="2021-05-28T13:20:08.862" v="20"/>
          <ac:picMkLst>
            <pc:docMk/>
            <pc:sldMk cId="3467938881" sldId="259"/>
            <ac:picMk id="31" creationId="{FF9DBBF1-09DF-4000-82BD-9553AD6E8B56}"/>
          </ac:picMkLst>
        </pc:picChg>
      </pc:sldChg>
      <pc:sldChg chg="addSp delSp modSp mod modTransition">
        <pc:chgData name="Turgeon Valérie" userId="1b450f87-bfaa-4071-9d8b-ae7ea46261a8" providerId="ADAL" clId="{EF14DC87-75D6-4C4A-BEEC-449CDE505862}" dt="2021-05-28T13:28:05.813" v="33"/>
        <pc:sldMkLst>
          <pc:docMk/>
          <pc:sldMk cId="4128925653" sldId="260"/>
        </pc:sldMkLst>
        <pc:picChg chg="del">
          <ac:chgData name="Turgeon Valérie" userId="1b450f87-bfaa-4071-9d8b-ae7ea46261a8" providerId="ADAL" clId="{EF14DC87-75D6-4C4A-BEEC-449CDE505862}" dt="2021-05-28T13:20:16.777" v="21" actId="478"/>
          <ac:picMkLst>
            <pc:docMk/>
            <pc:sldMk cId="4128925653" sldId="260"/>
            <ac:picMk id="12" creationId="{00000000-0000-0000-0000-000000000000}"/>
          </ac:picMkLst>
        </pc:picChg>
        <pc:picChg chg="add mod">
          <ac:chgData name="Turgeon Valérie" userId="1b450f87-bfaa-4071-9d8b-ae7ea46261a8" providerId="ADAL" clId="{EF14DC87-75D6-4C4A-BEEC-449CDE505862}" dt="2021-05-28T13:20:18.414" v="22"/>
          <ac:picMkLst>
            <pc:docMk/>
            <pc:sldMk cId="4128925653" sldId="260"/>
            <ac:picMk id="16" creationId="{8CD63082-210A-4357-B452-2EA5A0FF1863}"/>
          </ac:picMkLst>
        </pc:picChg>
      </pc:sldChg>
      <pc:sldChg chg="addSp delSp modSp mod modTransition">
        <pc:chgData name="Turgeon Valérie" userId="1b450f87-bfaa-4071-9d8b-ae7ea46261a8" providerId="ADAL" clId="{EF14DC87-75D6-4C4A-BEEC-449CDE505862}" dt="2021-05-28T13:28:05.813" v="33"/>
        <pc:sldMkLst>
          <pc:docMk/>
          <pc:sldMk cId="1494955824" sldId="261"/>
        </pc:sldMkLst>
        <pc:picChg chg="del">
          <ac:chgData name="Turgeon Valérie" userId="1b450f87-bfaa-4071-9d8b-ae7ea46261a8" providerId="ADAL" clId="{EF14DC87-75D6-4C4A-BEEC-449CDE505862}" dt="2021-05-28T13:20:28.354" v="23" actId="478"/>
          <ac:picMkLst>
            <pc:docMk/>
            <pc:sldMk cId="1494955824" sldId="261"/>
            <ac:picMk id="35" creationId="{00000000-0000-0000-0000-000000000000}"/>
          </ac:picMkLst>
        </pc:picChg>
        <pc:picChg chg="add mod">
          <ac:chgData name="Turgeon Valérie" userId="1b450f87-bfaa-4071-9d8b-ae7ea46261a8" providerId="ADAL" clId="{EF14DC87-75D6-4C4A-BEEC-449CDE505862}" dt="2021-05-28T13:20:28.885" v="24"/>
          <ac:picMkLst>
            <pc:docMk/>
            <pc:sldMk cId="1494955824" sldId="261"/>
            <ac:picMk id="39" creationId="{66A04BB0-3D11-4B7B-99EB-3A9324A90FD2}"/>
          </ac:picMkLst>
        </pc:picChg>
      </pc:sldChg>
      <pc:sldChg chg="addSp delSp modSp mod modTransition">
        <pc:chgData name="Turgeon Valérie" userId="1b450f87-bfaa-4071-9d8b-ae7ea46261a8" providerId="ADAL" clId="{EF14DC87-75D6-4C4A-BEEC-449CDE505862}" dt="2021-05-28T13:28:05.813" v="33"/>
        <pc:sldMkLst>
          <pc:docMk/>
          <pc:sldMk cId="588195894" sldId="262"/>
        </pc:sldMkLst>
        <pc:picChg chg="add mod">
          <ac:chgData name="Turgeon Valérie" userId="1b450f87-bfaa-4071-9d8b-ae7ea46261a8" providerId="ADAL" clId="{EF14DC87-75D6-4C4A-BEEC-449CDE505862}" dt="2021-05-28T13:20:44.505" v="28"/>
          <ac:picMkLst>
            <pc:docMk/>
            <pc:sldMk cId="588195894" sldId="262"/>
            <ac:picMk id="21" creationId="{C304AB10-6CE6-4F98-9ED9-C807D71CCDFD}"/>
          </ac:picMkLst>
        </pc:picChg>
        <pc:picChg chg="del">
          <ac:chgData name="Turgeon Valérie" userId="1b450f87-bfaa-4071-9d8b-ae7ea46261a8" providerId="ADAL" clId="{EF14DC87-75D6-4C4A-BEEC-449CDE505862}" dt="2021-05-28T13:20:43.948" v="27" actId="478"/>
          <ac:picMkLst>
            <pc:docMk/>
            <pc:sldMk cId="588195894" sldId="262"/>
            <ac:picMk id="30" creationId="{00000000-0000-0000-0000-000000000000}"/>
          </ac:picMkLst>
        </pc:picChg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3099629219" sldId="265"/>
        </pc:sldMkLst>
      </pc:sldChg>
      <pc:sldChg chg="addSp delSp modSp mod modTransition">
        <pc:chgData name="Turgeon Valérie" userId="1b450f87-bfaa-4071-9d8b-ae7ea46261a8" providerId="ADAL" clId="{EF14DC87-75D6-4C4A-BEEC-449CDE505862}" dt="2021-05-28T13:28:05.813" v="33"/>
        <pc:sldMkLst>
          <pc:docMk/>
          <pc:sldMk cId="710632542" sldId="267"/>
        </pc:sldMkLst>
        <pc:picChg chg="add mod">
          <ac:chgData name="Turgeon Valérie" userId="1b450f87-bfaa-4071-9d8b-ae7ea46261a8" providerId="ADAL" clId="{EF14DC87-75D6-4C4A-BEEC-449CDE505862}" dt="2021-05-28T13:20:34.251" v="26"/>
          <ac:picMkLst>
            <pc:docMk/>
            <pc:sldMk cId="710632542" sldId="267"/>
            <ac:picMk id="36" creationId="{BB3DD28E-30F5-4435-9AB0-C737F16B9B11}"/>
          </ac:picMkLst>
        </pc:picChg>
        <pc:picChg chg="del">
          <ac:chgData name="Turgeon Valérie" userId="1b450f87-bfaa-4071-9d8b-ae7ea46261a8" providerId="ADAL" clId="{EF14DC87-75D6-4C4A-BEEC-449CDE505862}" dt="2021-05-28T13:20:33.845" v="25" actId="478"/>
          <ac:picMkLst>
            <pc:docMk/>
            <pc:sldMk cId="710632542" sldId="267"/>
            <ac:picMk id="37" creationId="{00000000-0000-0000-0000-000000000000}"/>
          </ac:picMkLst>
        </pc:picChg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2159685286" sldId="268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3590389602" sldId="269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2520309390" sldId="270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1846729076" sldId="271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3065466275" sldId="272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3189226732" sldId="273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3672734711" sldId="275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2158760650" sldId="276"/>
        </pc:sldMkLst>
      </pc:sldChg>
      <pc:sldChg chg="addSp modSp modTransition">
        <pc:chgData name="Turgeon Valérie" userId="1b450f87-bfaa-4071-9d8b-ae7ea46261a8" providerId="ADAL" clId="{EF14DC87-75D6-4C4A-BEEC-449CDE505862}" dt="2021-05-28T13:28:05.813" v="33"/>
        <pc:sldMkLst>
          <pc:docMk/>
          <pc:sldMk cId="2042556423" sldId="277"/>
        </pc:sldMkLst>
        <pc:picChg chg="add mod">
          <ac:chgData name="Turgeon Valérie" userId="1b450f87-bfaa-4071-9d8b-ae7ea46261a8" providerId="ADAL" clId="{EF14DC87-75D6-4C4A-BEEC-449CDE505862}" dt="2021-05-28T13:19:16.225" v="11"/>
          <ac:picMkLst>
            <pc:docMk/>
            <pc:sldMk cId="2042556423" sldId="277"/>
            <ac:picMk id="20" creationId="{7F7509D2-5F5F-4DF8-BE4E-039AF866E08B}"/>
          </ac:picMkLst>
        </pc:picChg>
      </pc:sldChg>
      <pc:sldChg chg="addSp modSp modTransition">
        <pc:chgData name="Turgeon Valérie" userId="1b450f87-bfaa-4071-9d8b-ae7ea46261a8" providerId="ADAL" clId="{EF14DC87-75D6-4C4A-BEEC-449CDE505862}" dt="2021-05-28T13:28:05.813" v="33"/>
        <pc:sldMkLst>
          <pc:docMk/>
          <pc:sldMk cId="1792518573" sldId="278"/>
        </pc:sldMkLst>
        <pc:picChg chg="add mod">
          <ac:chgData name="Turgeon Valérie" userId="1b450f87-bfaa-4071-9d8b-ae7ea46261a8" providerId="ADAL" clId="{EF14DC87-75D6-4C4A-BEEC-449CDE505862}" dt="2021-05-28T13:19:20.094" v="12"/>
          <ac:picMkLst>
            <pc:docMk/>
            <pc:sldMk cId="1792518573" sldId="278"/>
            <ac:picMk id="20" creationId="{3F10F2EA-34DE-4BE7-9DE6-CD71F66EC5B3}"/>
          </ac:picMkLst>
        </pc:picChg>
      </pc:sldChg>
      <pc:sldChg chg="addSp delSp modSp mod modTransition">
        <pc:chgData name="Turgeon Valérie" userId="1b450f87-bfaa-4071-9d8b-ae7ea46261a8" providerId="ADAL" clId="{EF14DC87-75D6-4C4A-BEEC-449CDE505862}" dt="2021-05-28T13:28:05.813" v="33"/>
        <pc:sldMkLst>
          <pc:docMk/>
          <pc:sldMk cId="516094971" sldId="279"/>
        </pc:sldMkLst>
        <pc:picChg chg="add mod">
          <ac:chgData name="Turgeon Valérie" userId="1b450f87-bfaa-4071-9d8b-ae7ea46261a8" providerId="ADAL" clId="{EF14DC87-75D6-4C4A-BEEC-449CDE505862}" dt="2021-05-28T13:18:49.544" v="4" actId="1076"/>
          <ac:picMkLst>
            <pc:docMk/>
            <pc:sldMk cId="516094971" sldId="279"/>
            <ac:picMk id="3" creationId="{A0300E04-40AA-4AD3-8435-4E21D54CBB1F}"/>
          </ac:picMkLst>
        </pc:picChg>
        <pc:picChg chg="del">
          <ac:chgData name="Turgeon Valérie" userId="1b450f87-bfaa-4071-9d8b-ae7ea46261a8" providerId="ADAL" clId="{EF14DC87-75D6-4C4A-BEEC-449CDE505862}" dt="2021-05-28T13:18:23.984" v="0" actId="478"/>
          <ac:picMkLst>
            <pc:docMk/>
            <pc:sldMk cId="516094971" sldId="279"/>
            <ac:picMk id="30" creationId="{00000000-0000-0000-0000-000000000000}"/>
          </ac:picMkLst>
        </pc:picChg>
      </pc:sldChg>
      <pc:sldChg chg="addSp delSp modSp mod modTransition">
        <pc:chgData name="Turgeon Valérie" userId="1b450f87-bfaa-4071-9d8b-ae7ea46261a8" providerId="ADAL" clId="{EF14DC87-75D6-4C4A-BEEC-449CDE505862}" dt="2021-05-28T13:28:05.813" v="33"/>
        <pc:sldMkLst>
          <pc:docMk/>
          <pc:sldMk cId="1271026867" sldId="280"/>
        </pc:sldMkLst>
        <pc:picChg chg="add mod">
          <ac:chgData name="Turgeon Valérie" userId="1b450f87-bfaa-4071-9d8b-ae7ea46261a8" providerId="ADAL" clId="{EF14DC87-75D6-4C4A-BEEC-449CDE505862}" dt="2021-05-28T13:19:29.389" v="14"/>
          <ac:picMkLst>
            <pc:docMk/>
            <pc:sldMk cId="1271026867" sldId="280"/>
            <ac:picMk id="12" creationId="{0FD02990-F7D1-48ED-8FC9-CD42F1C25180}"/>
          </ac:picMkLst>
        </pc:picChg>
        <pc:picChg chg="del">
          <ac:chgData name="Turgeon Valérie" userId="1b450f87-bfaa-4071-9d8b-ae7ea46261a8" providerId="ADAL" clId="{EF14DC87-75D6-4C4A-BEEC-449CDE505862}" dt="2021-05-28T13:19:28.375" v="13" actId="478"/>
          <ac:picMkLst>
            <pc:docMk/>
            <pc:sldMk cId="1271026867" sldId="280"/>
            <ac:picMk id="30" creationId="{00000000-0000-0000-0000-000000000000}"/>
          </ac:picMkLst>
        </pc:picChg>
      </pc:sldChg>
      <pc:sldChg chg="addSp delSp modSp mod modTransition">
        <pc:chgData name="Turgeon Valérie" userId="1b450f87-bfaa-4071-9d8b-ae7ea46261a8" providerId="ADAL" clId="{EF14DC87-75D6-4C4A-BEEC-449CDE505862}" dt="2021-05-28T13:28:05.813" v="33"/>
        <pc:sldMkLst>
          <pc:docMk/>
          <pc:sldMk cId="1971660231" sldId="282"/>
        </pc:sldMkLst>
        <pc:picChg chg="add mod">
          <ac:chgData name="Turgeon Valérie" userId="1b450f87-bfaa-4071-9d8b-ae7ea46261a8" providerId="ADAL" clId="{EF14DC87-75D6-4C4A-BEEC-449CDE505862}" dt="2021-05-28T13:19:44.766" v="16"/>
          <ac:picMkLst>
            <pc:docMk/>
            <pc:sldMk cId="1971660231" sldId="282"/>
            <ac:picMk id="24" creationId="{73B0E4B8-6F84-46E2-BCD3-130C8E5CA395}"/>
          </ac:picMkLst>
        </pc:picChg>
        <pc:picChg chg="del">
          <ac:chgData name="Turgeon Valérie" userId="1b450f87-bfaa-4071-9d8b-ae7ea46261a8" providerId="ADAL" clId="{EF14DC87-75D6-4C4A-BEEC-449CDE505862}" dt="2021-05-28T13:19:44.140" v="15" actId="478"/>
          <ac:picMkLst>
            <pc:docMk/>
            <pc:sldMk cId="1971660231" sldId="282"/>
            <ac:picMk id="30" creationId="{00000000-0000-0000-0000-000000000000}"/>
          </ac:picMkLst>
        </pc:picChg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580483433" sldId="283"/>
        </pc:sldMkLst>
      </pc:sldChg>
      <pc:sldChg chg="modSp modTransition">
        <pc:chgData name="Turgeon Valérie" userId="1b450f87-bfaa-4071-9d8b-ae7ea46261a8" providerId="ADAL" clId="{EF14DC87-75D6-4C4A-BEEC-449CDE505862}" dt="2021-05-28T13:28:05.813" v="33"/>
        <pc:sldMkLst>
          <pc:docMk/>
          <pc:sldMk cId="1508381010" sldId="284"/>
        </pc:sldMkLst>
        <pc:spChg chg="mod">
          <ac:chgData name="Turgeon Valérie" userId="1b450f87-bfaa-4071-9d8b-ae7ea46261a8" providerId="ADAL" clId="{EF14DC87-75D6-4C4A-BEEC-449CDE505862}" dt="2021-05-28T13:22:56.040" v="30" actId="207"/>
          <ac:spMkLst>
            <pc:docMk/>
            <pc:sldMk cId="1508381010" sldId="284"/>
            <ac:spMk id="13" creationId="{969BBCF4-E0A7-412E-A2F3-4FCD258EEF31}"/>
          </ac:spMkLst>
        </pc:spChg>
      </pc:sldChg>
      <pc:sldChg chg="modSp modTransition">
        <pc:chgData name="Turgeon Valérie" userId="1b450f87-bfaa-4071-9d8b-ae7ea46261a8" providerId="ADAL" clId="{EF14DC87-75D6-4C4A-BEEC-449CDE505862}" dt="2021-05-28T13:28:05.813" v="33"/>
        <pc:sldMkLst>
          <pc:docMk/>
          <pc:sldMk cId="2665227456" sldId="285"/>
        </pc:sldMkLst>
        <pc:spChg chg="mod">
          <ac:chgData name="Turgeon Valérie" userId="1b450f87-bfaa-4071-9d8b-ae7ea46261a8" providerId="ADAL" clId="{EF14DC87-75D6-4C4A-BEEC-449CDE505862}" dt="2021-05-28T13:23:02.669" v="31" actId="207"/>
          <ac:spMkLst>
            <pc:docMk/>
            <pc:sldMk cId="2665227456" sldId="285"/>
            <ac:spMk id="14" creationId="{160D5755-0764-44FD-BAB7-E47615FD6373}"/>
          </ac:spMkLst>
        </pc:spChg>
      </pc:sldChg>
      <pc:sldChg chg="modSp modTransition">
        <pc:chgData name="Turgeon Valérie" userId="1b450f87-bfaa-4071-9d8b-ae7ea46261a8" providerId="ADAL" clId="{EF14DC87-75D6-4C4A-BEEC-449CDE505862}" dt="2021-05-28T13:28:05.813" v="33"/>
        <pc:sldMkLst>
          <pc:docMk/>
          <pc:sldMk cId="2865464979" sldId="286"/>
        </pc:sldMkLst>
        <pc:spChg chg="mod">
          <ac:chgData name="Turgeon Valérie" userId="1b450f87-bfaa-4071-9d8b-ae7ea46261a8" providerId="ADAL" clId="{EF14DC87-75D6-4C4A-BEEC-449CDE505862}" dt="2021-05-28T13:23:10.077" v="32" actId="207"/>
          <ac:spMkLst>
            <pc:docMk/>
            <pc:sldMk cId="2865464979" sldId="286"/>
            <ac:spMk id="10" creationId="{66F460AD-642C-4FEE-AE96-1D85C2095E6A}"/>
          </ac:spMkLst>
        </pc:spChg>
      </pc:sldChg>
      <pc:sldChg chg="modSp modTransition">
        <pc:chgData name="Turgeon Valérie" userId="1b450f87-bfaa-4071-9d8b-ae7ea46261a8" providerId="ADAL" clId="{EF14DC87-75D6-4C4A-BEEC-449CDE505862}" dt="2021-05-28T13:28:05.813" v="33"/>
        <pc:sldMkLst>
          <pc:docMk/>
          <pc:sldMk cId="1687275866" sldId="287"/>
        </pc:sldMkLst>
        <pc:spChg chg="mod">
          <ac:chgData name="Turgeon Valérie" userId="1b450f87-bfaa-4071-9d8b-ae7ea46261a8" providerId="ADAL" clId="{EF14DC87-75D6-4C4A-BEEC-449CDE505862}" dt="2021-05-28T13:22:32.650" v="29"/>
          <ac:spMkLst>
            <pc:docMk/>
            <pc:sldMk cId="1687275866" sldId="287"/>
            <ac:spMk id="2" creationId="{00000000-0000-0000-0000-000000000000}"/>
          </ac:spMkLst>
        </pc:spChg>
        <pc:spChg chg="mod">
          <ac:chgData name="Turgeon Valérie" userId="1b450f87-bfaa-4071-9d8b-ae7ea46261a8" providerId="ADAL" clId="{EF14DC87-75D6-4C4A-BEEC-449CDE505862}" dt="2021-05-28T13:22:32.650" v="29"/>
          <ac:spMkLst>
            <pc:docMk/>
            <pc:sldMk cId="1687275866" sldId="287"/>
            <ac:spMk id="5" creationId="{00000000-0000-0000-0000-000000000000}"/>
          </ac:spMkLst>
        </pc:spChg>
        <pc:spChg chg="mod">
          <ac:chgData name="Turgeon Valérie" userId="1b450f87-bfaa-4071-9d8b-ae7ea46261a8" providerId="ADAL" clId="{EF14DC87-75D6-4C4A-BEEC-449CDE505862}" dt="2021-05-28T13:22:32.650" v="29"/>
          <ac:spMkLst>
            <pc:docMk/>
            <pc:sldMk cId="1687275866" sldId="287"/>
            <ac:spMk id="6" creationId="{00000000-0000-0000-0000-000000000000}"/>
          </ac:spMkLst>
        </pc:spChg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3923213143" sldId="288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2603230026" sldId="291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1495077307" sldId="292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3570190436" sldId="293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821131487" sldId="294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2992711678" sldId="295"/>
        </pc:sldMkLst>
      </pc:sldChg>
      <pc:sldChg chg="addSp delSp modSp mod modTransition">
        <pc:chgData name="Turgeon Valérie" userId="1b450f87-bfaa-4071-9d8b-ae7ea46261a8" providerId="ADAL" clId="{EF14DC87-75D6-4C4A-BEEC-449CDE505862}" dt="2021-05-28T13:28:05.813" v="33"/>
        <pc:sldMkLst>
          <pc:docMk/>
          <pc:sldMk cId="446388149" sldId="297"/>
        </pc:sldMkLst>
        <pc:picChg chg="add mod">
          <ac:chgData name="Turgeon Valérie" userId="1b450f87-bfaa-4071-9d8b-ae7ea46261a8" providerId="ADAL" clId="{EF14DC87-75D6-4C4A-BEEC-449CDE505862}" dt="2021-05-28T13:19:53.610" v="18"/>
          <ac:picMkLst>
            <pc:docMk/>
            <pc:sldMk cId="446388149" sldId="297"/>
            <ac:picMk id="20" creationId="{72417EC4-F225-4016-B648-BC14FFAF8219}"/>
          </ac:picMkLst>
        </pc:picChg>
        <pc:picChg chg="del">
          <ac:chgData name="Turgeon Valérie" userId="1b450f87-bfaa-4071-9d8b-ae7ea46261a8" providerId="ADAL" clId="{EF14DC87-75D6-4C4A-BEEC-449CDE505862}" dt="2021-05-28T13:19:53.048" v="17" actId="478"/>
          <ac:picMkLst>
            <pc:docMk/>
            <pc:sldMk cId="446388149" sldId="297"/>
            <ac:picMk id="30" creationId="{00000000-0000-0000-0000-000000000000}"/>
          </ac:picMkLst>
        </pc:picChg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2515920161" sldId="298"/>
        </pc:sldMkLst>
      </pc:sldChg>
      <pc:sldChg chg="modTransition">
        <pc:chgData name="Turgeon Valérie" userId="1b450f87-bfaa-4071-9d8b-ae7ea46261a8" providerId="ADAL" clId="{EF14DC87-75D6-4C4A-BEEC-449CDE505862}" dt="2021-05-28T13:28:05.813" v="33"/>
        <pc:sldMkLst>
          <pc:docMk/>
          <pc:sldMk cId="1456799963" sldId="300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D34573-048E-499A-9731-E6DC787CD74F}" type="doc">
      <dgm:prSet loTypeId="urn:microsoft.com/office/officeart/2005/8/layout/pyramid2" loCatId="pyramid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fr-CA"/>
        </a:p>
      </dgm:t>
    </dgm:pt>
    <dgm:pt modelId="{5ED7B626-B247-4879-B937-A716E969ABDE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Professeur</a:t>
          </a:r>
        </a:p>
      </dgm:t>
    </dgm:pt>
    <dgm:pt modelId="{337B3DDC-9425-427C-AA0F-025165C9AC19}" type="parTrans" cxnId="{2490DD41-89E6-412B-A4AD-3A4C07F24748}">
      <dgm:prSet/>
      <dgm:spPr/>
      <dgm:t>
        <a:bodyPr/>
        <a:lstStyle/>
        <a:p>
          <a:endParaRPr lang="fr-CA" sz="2000" b="1"/>
        </a:p>
      </dgm:t>
    </dgm:pt>
    <dgm:pt modelId="{291C68CD-AC3E-44CD-86BC-0172459033D8}" type="sibTrans" cxnId="{2490DD41-89E6-412B-A4AD-3A4C07F24748}">
      <dgm:prSet/>
      <dgm:spPr/>
      <dgm:t>
        <a:bodyPr/>
        <a:lstStyle/>
        <a:p>
          <a:endParaRPr lang="fr-CA" sz="2000" b="1"/>
        </a:p>
      </dgm:t>
    </dgm:pt>
    <dgm:pt modelId="{D6A4896C-6734-454D-A347-617994BF01F7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Plan de cours</a:t>
          </a:r>
        </a:p>
      </dgm:t>
    </dgm:pt>
    <dgm:pt modelId="{62EFE714-DDC9-4AB0-956D-8C7B31E3208C}" type="parTrans" cxnId="{E19B2BFE-CF47-406D-9380-0F332B48EBD3}">
      <dgm:prSet/>
      <dgm:spPr/>
      <dgm:t>
        <a:bodyPr/>
        <a:lstStyle/>
        <a:p>
          <a:endParaRPr lang="fr-CA" sz="2000" b="1"/>
        </a:p>
      </dgm:t>
    </dgm:pt>
    <dgm:pt modelId="{17EA2AE9-2111-4E7C-983D-2B1C594E2C6C}" type="sibTrans" cxnId="{E19B2BFE-CF47-406D-9380-0F332B48EBD3}">
      <dgm:prSet/>
      <dgm:spPr/>
      <dgm:t>
        <a:bodyPr/>
        <a:lstStyle/>
        <a:p>
          <a:endParaRPr lang="fr-CA" sz="2000" b="1"/>
        </a:p>
      </dgm:t>
    </dgm:pt>
    <dgm:pt modelId="{5AEBE8C8-0953-456D-84B7-66ED60737DC7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Évaluation</a:t>
          </a:r>
        </a:p>
      </dgm:t>
    </dgm:pt>
    <dgm:pt modelId="{FFCF82CB-AFF2-4A8C-9DE4-3D88A5CB6F64}" type="parTrans" cxnId="{FA9E09E5-3BB5-4892-AC6F-1C1CAAAA7074}">
      <dgm:prSet/>
      <dgm:spPr/>
      <dgm:t>
        <a:bodyPr/>
        <a:lstStyle/>
        <a:p>
          <a:endParaRPr lang="fr-CA" sz="2000" b="1"/>
        </a:p>
      </dgm:t>
    </dgm:pt>
    <dgm:pt modelId="{3CAAFEE2-EDED-48A0-A103-DE65F5E64F3A}" type="sibTrans" cxnId="{FA9E09E5-3BB5-4892-AC6F-1C1CAAAA7074}">
      <dgm:prSet/>
      <dgm:spPr/>
      <dgm:t>
        <a:bodyPr/>
        <a:lstStyle/>
        <a:p>
          <a:endParaRPr lang="fr-CA" sz="2000" b="1"/>
        </a:p>
      </dgm:t>
    </dgm:pt>
    <dgm:pt modelId="{70ACD790-D47C-42B0-A45F-0423C6F336AA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Matériel</a:t>
          </a:r>
        </a:p>
      </dgm:t>
    </dgm:pt>
    <dgm:pt modelId="{DF91212C-F81C-4CBD-A4BC-F20B34160C80}" type="parTrans" cxnId="{76BCB869-AFD8-4859-AEAC-F8FC4C26F5AE}">
      <dgm:prSet/>
      <dgm:spPr/>
      <dgm:t>
        <a:bodyPr/>
        <a:lstStyle/>
        <a:p>
          <a:endParaRPr lang="fr-CA" sz="2000" b="1"/>
        </a:p>
      </dgm:t>
    </dgm:pt>
    <dgm:pt modelId="{A0B19242-5BF8-402E-AAD6-BC57A996C194}" type="sibTrans" cxnId="{76BCB869-AFD8-4859-AEAC-F8FC4C26F5AE}">
      <dgm:prSet/>
      <dgm:spPr/>
      <dgm:t>
        <a:bodyPr/>
        <a:lstStyle/>
        <a:p>
          <a:endParaRPr lang="fr-CA" sz="2000" b="1"/>
        </a:p>
      </dgm:t>
    </dgm:pt>
    <dgm:pt modelId="{984B10BF-0838-4523-96AD-C503F6D7CE1D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Vidéos/Références </a:t>
          </a:r>
        </a:p>
      </dgm:t>
    </dgm:pt>
    <dgm:pt modelId="{A96BE761-C861-43CB-9709-D17D2877D64D}" type="parTrans" cxnId="{BFEAC974-0414-49C9-937A-B719CE1E2CEA}">
      <dgm:prSet/>
      <dgm:spPr/>
      <dgm:t>
        <a:bodyPr/>
        <a:lstStyle/>
        <a:p>
          <a:endParaRPr lang="fr-CA" sz="2000" b="1"/>
        </a:p>
      </dgm:t>
    </dgm:pt>
    <dgm:pt modelId="{7725F8C6-D1EA-4360-BEF2-C6E307DF76EE}" type="sibTrans" cxnId="{BFEAC974-0414-49C9-937A-B719CE1E2CEA}">
      <dgm:prSet/>
      <dgm:spPr/>
      <dgm:t>
        <a:bodyPr/>
        <a:lstStyle/>
        <a:p>
          <a:endParaRPr lang="fr-CA" sz="2000" b="1"/>
        </a:p>
      </dgm:t>
    </dgm:pt>
    <dgm:pt modelId="{F6E3F929-4D69-4723-9078-DF7FFB62E9D4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Auto-évaluation</a:t>
          </a:r>
        </a:p>
      </dgm:t>
    </dgm:pt>
    <dgm:pt modelId="{D681B0BC-B2E5-44CE-B2C0-513485594426}" type="parTrans" cxnId="{DF699447-1548-45D7-BCB4-FAD01D218551}">
      <dgm:prSet/>
      <dgm:spPr/>
      <dgm:t>
        <a:bodyPr/>
        <a:lstStyle/>
        <a:p>
          <a:endParaRPr lang="fr-CA"/>
        </a:p>
      </dgm:t>
    </dgm:pt>
    <dgm:pt modelId="{2A7850DB-AB4E-4028-9780-DD283CE75389}" type="sibTrans" cxnId="{DF699447-1548-45D7-BCB4-FAD01D218551}">
      <dgm:prSet/>
      <dgm:spPr/>
      <dgm:t>
        <a:bodyPr/>
        <a:lstStyle/>
        <a:p>
          <a:endParaRPr lang="fr-CA"/>
        </a:p>
      </dgm:t>
    </dgm:pt>
    <dgm:pt modelId="{A17A43E3-BDAE-44B0-A294-9556A3B226DC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Calendrier </a:t>
          </a:r>
        </a:p>
      </dgm:t>
    </dgm:pt>
    <dgm:pt modelId="{2D49574E-D611-40C6-9644-63949B15BE16}" type="parTrans" cxnId="{ABF15B7D-9BC0-448F-9210-F460918355B5}">
      <dgm:prSet/>
      <dgm:spPr/>
      <dgm:t>
        <a:bodyPr/>
        <a:lstStyle/>
        <a:p>
          <a:endParaRPr lang="fr-CA"/>
        </a:p>
      </dgm:t>
    </dgm:pt>
    <dgm:pt modelId="{CF12D553-2B8C-4233-A60E-A21C7821E15F}" type="sibTrans" cxnId="{ABF15B7D-9BC0-448F-9210-F460918355B5}">
      <dgm:prSet/>
      <dgm:spPr/>
      <dgm:t>
        <a:bodyPr/>
        <a:lstStyle/>
        <a:p>
          <a:endParaRPr lang="fr-CA"/>
        </a:p>
      </dgm:t>
    </dgm:pt>
    <dgm:pt modelId="{ECE57861-F05A-4018-B623-1AE4701C9358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Sites</a:t>
          </a:r>
        </a:p>
      </dgm:t>
    </dgm:pt>
    <dgm:pt modelId="{7E097E94-DB4B-47B8-8886-F05130B69B82}" type="parTrans" cxnId="{63DE6ED2-070D-4797-8861-BB663A09DF0B}">
      <dgm:prSet/>
      <dgm:spPr/>
      <dgm:t>
        <a:bodyPr/>
        <a:lstStyle/>
        <a:p>
          <a:endParaRPr lang="fr-CA"/>
        </a:p>
      </dgm:t>
    </dgm:pt>
    <dgm:pt modelId="{590FB19F-D1F7-418B-8038-E0C9316FF81A}" type="sibTrans" cxnId="{63DE6ED2-070D-4797-8861-BB663A09DF0B}">
      <dgm:prSet/>
      <dgm:spPr/>
      <dgm:t>
        <a:bodyPr/>
        <a:lstStyle/>
        <a:p>
          <a:endParaRPr lang="fr-CA"/>
        </a:p>
      </dgm:t>
    </dgm:pt>
    <dgm:pt modelId="{68A2F70E-3FD7-4D38-9214-C76BD3E64E79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Présence</a:t>
          </a:r>
        </a:p>
      </dgm:t>
    </dgm:pt>
    <dgm:pt modelId="{4731C862-23A4-4CF8-AD50-08BE9E095F26}" type="parTrans" cxnId="{85499582-45F8-4F1F-B1C2-2FFF64F3DFE8}">
      <dgm:prSet/>
      <dgm:spPr/>
      <dgm:t>
        <a:bodyPr/>
        <a:lstStyle/>
        <a:p>
          <a:endParaRPr lang="fr-CA"/>
        </a:p>
      </dgm:t>
    </dgm:pt>
    <dgm:pt modelId="{51EDEFE4-BAA1-4EFE-9CBA-F4D8D3DDA8DB}" type="sibTrans" cxnId="{85499582-45F8-4F1F-B1C2-2FFF64F3DFE8}">
      <dgm:prSet/>
      <dgm:spPr/>
      <dgm:t>
        <a:bodyPr/>
        <a:lstStyle/>
        <a:p>
          <a:endParaRPr lang="fr-CA"/>
        </a:p>
      </dgm:t>
    </dgm:pt>
    <dgm:pt modelId="{ABE45640-0502-42C1-9822-A7C888F8059B}">
      <dgm:prSet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Travaux</a:t>
          </a:r>
        </a:p>
      </dgm:t>
    </dgm:pt>
    <dgm:pt modelId="{F7B5CF5A-3E16-48E4-874C-D36BC1756687}" type="parTrans" cxnId="{6BBD167B-0AE1-4CEE-93D9-0B0D65FF4166}">
      <dgm:prSet/>
      <dgm:spPr/>
      <dgm:t>
        <a:bodyPr/>
        <a:lstStyle/>
        <a:p>
          <a:endParaRPr lang="fr-CA"/>
        </a:p>
      </dgm:t>
    </dgm:pt>
    <dgm:pt modelId="{79479C9E-197A-4E57-8832-4CDB67F59D84}" type="sibTrans" cxnId="{6BBD167B-0AE1-4CEE-93D9-0B0D65FF4166}">
      <dgm:prSet/>
      <dgm:spPr/>
      <dgm:t>
        <a:bodyPr/>
        <a:lstStyle/>
        <a:p>
          <a:endParaRPr lang="fr-CA"/>
        </a:p>
      </dgm:t>
    </dgm:pt>
    <dgm:pt modelId="{C39C0CC3-2487-48E6-B549-777E73DC1004}">
      <dgm:prSet phldrT="[Texte]"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Noms</a:t>
          </a:r>
        </a:p>
      </dgm:t>
    </dgm:pt>
    <dgm:pt modelId="{2C0DC0C2-A03A-4DE4-980F-F753785A8F09}" type="parTrans" cxnId="{7016FF79-63C9-4B32-8706-6DE1F5D312DA}">
      <dgm:prSet/>
      <dgm:spPr/>
      <dgm:t>
        <a:bodyPr/>
        <a:lstStyle/>
        <a:p>
          <a:endParaRPr lang="fr-CA"/>
        </a:p>
      </dgm:t>
    </dgm:pt>
    <dgm:pt modelId="{B875FEE5-0B4B-47BD-9E71-62FB8BC20873}" type="sibTrans" cxnId="{7016FF79-63C9-4B32-8706-6DE1F5D312DA}">
      <dgm:prSet/>
      <dgm:spPr/>
      <dgm:t>
        <a:bodyPr/>
        <a:lstStyle/>
        <a:p>
          <a:endParaRPr lang="fr-CA"/>
        </a:p>
      </dgm:t>
    </dgm:pt>
    <dgm:pt modelId="{B65643B2-4F96-4C80-A150-6BB4EDF4C2C6}">
      <dgm:prSet phldrT="[Texte]" custT="1"/>
      <dgm:spPr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gm:spPr>
      <dgm:t>
        <a:bodyPr/>
        <a:lstStyle/>
        <a:p>
          <a:pPr rtl="0"/>
          <a:r>
            <a:rPr lang="fr-CA" sz="1600" b="1" dirty="0"/>
            <a:t>Escadrons</a:t>
          </a:r>
        </a:p>
      </dgm:t>
    </dgm:pt>
    <dgm:pt modelId="{728F8462-7507-4AF3-8315-275F4E466731}" type="parTrans" cxnId="{47F0FDE7-8151-4CAE-A58D-62D775336535}">
      <dgm:prSet/>
      <dgm:spPr/>
      <dgm:t>
        <a:bodyPr/>
        <a:lstStyle/>
        <a:p>
          <a:endParaRPr lang="fr-CA"/>
        </a:p>
      </dgm:t>
    </dgm:pt>
    <dgm:pt modelId="{2A23914B-44D5-4DDA-A80E-B7248EC76AB9}" type="sibTrans" cxnId="{47F0FDE7-8151-4CAE-A58D-62D775336535}">
      <dgm:prSet/>
      <dgm:spPr/>
      <dgm:t>
        <a:bodyPr/>
        <a:lstStyle/>
        <a:p>
          <a:endParaRPr lang="fr-CA"/>
        </a:p>
      </dgm:t>
    </dgm:pt>
    <dgm:pt modelId="{F330E9E5-7220-4F0D-A533-F3007466A337}" type="pres">
      <dgm:prSet presAssocID="{B2D34573-048E-499A-9731-E6DC787CD74F}" presName="compositeShape" presStyleCnt="0">
        <dgm:presLayoutVars>
          <dgm:dir/>
          <dgm:resizeHandles/>
        </dgm:presLayoutVars>
      </dgm:prSet>
      <dgm:spPr/>
    </dgm:pt>
    <dgm:pt modelId="{BB893465-E83D-4F69-8D76-CE8A00C5110D}" type="pres">
      <dgm:prSet presAssocID="{B2D34573-048E-499A-9731-E6DC787CD74F}" presName="pyramid" presStyleLbl="node1" presStyleIdx="0" presStyleCnt="1" custLinFactNeighborX="-7223" custLinFactNeighborY="7729"/>
      <dgm:spPr>
        <a:gradFill flip="none" rotWithShape="0">
          <a:gsLst>
            <a:gs pos="0">
              <a:srgbClr val="70AD47">
                <a:shade val="30000"/>
                <a:satMod val="115000"/>
              </a:srgbClr>
            </a:gs>
            <a:gs pos="50000">
              <a:srgbClr val="70AD47">
                <a:shade val="67500"/>
                <a:satMod val="115000"/>
              </a:srgbClr>
            </a:gs>
            <a:gs pos="100000">
              <a:srgbClr val="70AD47">
                <a:shade val="100000"/>
                <a:satMod val="115000"/>
              </a:srgbClr>
            </a:gs>
          </a:gsLst>
          <a:lin ang="0" scaled="1"/>
          <a:tileRect/>
        </a:gradFill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gm:spPr>
    </dgm:pt>
    <dgm:pt modelId="{E573B7B7-6869-43BA-919A-E42898DC6B24}" type="pres">
      <dgm:prSet presAssocID="{B2D34573-048E-499A-9731-E6DC787CD74F}" presName="theList" presStyleCnt="0"/>
      <dgm:spPr/>
    </dgm:pt>
    <dgm:pt modelId="{DFC6A7B0-9BCB-491A-9DB4-D14E4574D48B}" type="pres">
      <dgm:prSet presAssocID="{5ED7B626-B247-4879-B937-A716E969ABDE}" presName="aNode" presStyleLbl="fgAcc1" presStyleIdx="0" presStyleCnt="12">
        <dgm:presLayoutVars>
          <dgm:bulletEnabled val="1"/>
        </dgm:presLayoutVars>
      </dgm:prSet>
      <dgm:spPr/>
    </dgm:pt>
    <dgm:pt modelId="{5E4220E3-FDA9-441D-9B84-915FDA6EFE16}" type="pres">
      <dgm:prSet presAssocID="{5ED7B626-B247-4879-B937-A716E969ABDE}" presName="aSpace" presStyleCnt="0"/>
      <dgm:spPr/>
    </dgm:pt>
    <dgm:pt modelId="{CC6EC4BE-77A2-46AD-B994-D48DDC145E82}" type="pres">
      <dgm:prSet presAssocID="{D6A4896C-6734-454D-A347-617994BF01F7}" presName="aNode" presStyleLbl="fgAcc1" presStyleIdx="1" presStyleCnt="12">
        <dgm:presLayoutVars>
          <dgm:bulletEnabled val="1"/>
        </dgm:presLayoutVars>
      </dgm:prSet>
      <dgm:spPr/>
    </dgm:pt>
    <dgm:pt modelId="{FCCEDA92-15DE-4F24-A227-57FA4E9914CF}" type="pres">
      <dgm:prSet presAssocID="{D6A4896C-6734-454D-A347-617994BF01F7}" presName="aSpace" presStyleCnt="0"/>
      <dgm:spPr/>
    </dgm:pt>
    <dgm:pt modelId="{E5D85347-E36F-46C8-B112-825B995FC23F}" type="pres">
      <dgm:prSet presAssocID="{5AEBE8C8-0953-456D-84B7-66ED60737DC7}" presName="aNode" presStyleLbl="fgAcc1" presStyleIdx="2" presStyleCnt="12">
        <dgm:presLayoutVars>
          <dgm:bulletEnabled val="1"/>
        </dgm:presLayoutVars>
      </dgm:prSet>
      <dgm:spPr/>
    </dgm:pt>
    <dgm:pt modelId="{0513908F-3C74-414D-9A22-934F9A4BAFDB}" type="pres">
      <dgm:prSet presAssocID="{5AEBE8C8-0953-456D-84B7-66ED60737DC7}" presName="aSpace" presStyleCnt="0"/>
      <dgm:spPr/>
    </dgm:pt>
    <dgm:pt modelId="{2B6A540D-6162-4B97-9BC4-AB299E965D13}" type="pres">
      <dgm:prSet presAssocID="{70ACD790-D47C-42B0-A45F-0423C6F336AA}" presName="aNode" presStyleLbl="fgAcc1" presStyleIdx="3" presStyleCnt="12">
        <dgm:presLayoutVars>
          <dgm:bulletEnabled val="1"/>
        </dgm:presLayoutVars>
      </dgm:prSet>
      <dgm:spPr/>
    </dgm:pt>
    <dgm:pt modelId="{DC1700EE-BBA0-457B-9421-AE00E7783730}" type="pres">
      <dgm:prSet presAssocID="{70ACD790-D47C-42B0-A45F-0423C6F336AA}" presName="aSpace" presStyleCnt="0"/>
      <dgm:spPr/>
    </dgm:pt>
    <dgm:pt modelId="{6D54220A-E8A3-4C13-9495-EDFA05F53D8D}" type="pres">
      <dgm:prSet presAssocID="{984B10BF-0838-4523-96AD-C503F6D7CE1D}" presName="aNode" presStyleLbl="fgAcc1" presStyleIdx="4" presStyleCnt="12">
        <dgm:presLayoutVars>
          <dgm:bulletEnabled val="1"/>
        </dgm:presLayoutVars>
      </dgm:prSet>
      <dgm:spPr/>
    </dgm:pt>
    <dgm:pt modelId="{202C694E-06A9-4D44-A4CA-F75EC54C0202}" type="pres">
      <dgm:prSet presAssocID="{984B10BF-0838-4523-96AD-C503F6D7CE1D}" presName="aSpace" presStyleCnt="0"/>
      <dgm:spPr/>
    </dgm:pt>
    <dgm:pt modelId="{39309443-8100-4036-998A-D70D4C90BC06}" type="pres">
      <dgm:prSet presAssocID="{F6E3F929-4D69-4723-9078-DF7FFB62E9D4}" presName="aNode" presStyleLbl="fgAcc1" presStyleIdx="5" presStyleCnt="12">
        <dgm:presLayoutVars>
          <dgm:bulletEnabled val="1"/>
        </dgm:presLayoutVars>
      </dgm:prSet>
      <dgm:spPr/>
    </dgm:pt>
    <dgm:pt modelId="{C20696DD-AC2A-4069-AB5E-F7DFB5BE8A15}" type="pres">
      <dgm:prSet presAssocID="{F6E3F929-4D69-4723-9078-DF7FFB62E9D4}" presName="aSpace" presStyleCnt="0"/>
      <dgm:spPr/>
    </dgm:pt>
    <dgm:pt modelId="{14BC6276-0DE0-4058-91A6-65CBEE5A09F1}" type="pres">
      <dgm:prSet presAssocID="{A17A43E3-BDAE-44B0-A294-9556A3B226DC}" presName="aNode" presStyleLbl="fgAcc1" presStyleIdx="6" presStyleCnt="12">
        <dgm:presLayoutVars>
          <dgm:bulletEnabled val="1"/>
        </dgm:presLayoutVars>
      </dgm:prSet>
      <dgm:spPr/>
    </dgm:pt>
    <dgm:pt modelId="{CF8178EB-ABDE-4BD8-9471-EF329636BF16}" type="pres">
      <dgm:prSet presAssocID="{A17A43E3-BDAE-44B0-A294-9556A3B226DC}" presName="aSpace" presStyleCnt="0"/>
      <dgm:spPr/>
    </dgm:pt>
    <dgm:pt modelId="{37A134A9-8DD1-4C7B-91D7-C4E3859FDBF3}" type="pres">
      <dgm:prSet presAssocID="{ECE57861-F05A-4018-B623-1AE4701C9358}" presName="aNode" presStyleLbl="fgAcc1" presStyleIdx="7" presStyleCnt="12">
        <dgm:presLayoutVars>
          <dgm:bulletEnabled val="1"/>
        </dgm:presLayoutVars>
      </dgm:prSet>
      <dgm:spPr/>
    </dgm:pt>
    <dgm:pt modelId="{11AE5289-4A83-4597-88C0-FF1FB793BA62}" type="pres">
      <dgm:prSet presAssocID="{ECE57861-F05A-4018-B623-1AE4701C9358}" presName="aSpace" presStyleCnt="0"/>
      <dgm:spPr/>
    </dgm:pt>
    <dgm:pt modelId="{EC484991-B73B-4A35-AB1E-9C8C21B328A1}" type="pres">
      <dgm:prSet presAssocID="{68A2F70E-3FD7-4D38-9214-C76BD3E64E79}" presName="aNode" presStyleLbl="fgAcc1" presStyleIdx="8" presStyleCnt="12">
        <dgm:presLayoutVars>
          <dgm:bulletEnabled val="1"/>
        </dgm:presLayoutVars>
      </dgm:prSet>
      <dgm:spPr/>
    </dgm:pt>
    <dgm:pt modelId="{BCB6C357-5230-4B6C-AE5A-66574DCE3DD5}" type="pres">
      <dgm:prSet presAssocID="{68A2F70E-3FD7-4D38-9214-C76BD3E64E79}" presName="aSpace" presStyleCnt="0"/>
      <dgm:spPr/>
    </dgm:pt>
    <dgm:pt modelId="{2C97A7B3-016E-4B82-ADAD-263D684F96F2}" type="pres">
      <dgm:prSet presAssocID="{ABE45640-0502-42C1-9822-A7C888F8059B}" presName="aNode" presStyleLbl="fgAcc1" presStyleIdx="9" presStyleCnt="12">
        <dgm:presLayoutVars>
          <dgm:bulletEnabled val="1"/>
        </dgm:presLayoutVars>
      </dgm:prSet>
      <dgm:spPr/>
    </dgm:pt>
    <dgm:pt modelId="{9E5966FA-BA49-4376-BF80-C41285E45E61}" type="pres">
      <dgm:prSet presAssocID="{ABE45640-0502-42C1-9822-A7C888F8059B}" presName="aSpace" presStyleCnt="0"/>
      <dgm:spPr/>
    </dgm:pt>
    <dgm:pt modelId="{57651672-1C4F-4330-937F-814633C79C3D}" type="pres">
      <dgm:prSet presAssocID="{C39C0CC3-2487-48E6-B549-777E73DC1004}" presName="aNode" presStyleLbl="fgAcc1" presStyleIdx="10" presStyleCnt="12">
        <dgm:presLayoutVars>
          <dgm:bulletEnabled val="1"/>
        </dgm:presLayoutVars>
      </dgm:prSet>
      <dgm:spPr/>
    </dgm:pt>
    <dgm:pt modelId="{6001F763-D3B1-44A3-AD4B-5143AB707E0F}" type="pres">
      <dgm:prSet presAssocID="{C39C0CC3-2487-48E6-B549-777E73DC1004}" presName="aSpace" presStyleCnt="0"/>
      <dgm:spPr/>
    </dgm:pt>
    <dgm:pt modelId="{B642D71F-F950-4683-BD33-5BD3D9DDA788}" type="pres">
      <dgm:prSet presAssocID="{B65643B2-4F96-4C80-A150-6BB4EDF4C2C6}" presName="aNode" presStyleLbl="fgAcc1" presStyleIdx="11" presStyleCnt="12">
        <dgm:presLayoutVars>
          <dgm:bulletEnabled val="1"/>
        </dgm:presLayoutVars>
      </dgm:prSet>
      <dgm:spPr/>
    </dgm:pt>
    <dgm:pt modelId="{2EEF9FD7-2E83-47D7-BDE8-4979944B6D6D}" type="pres">
      <dgm:prSet presAssocID="{B65643B2-4F96-4C80-A150-6BB4EDF4C2C6}" presName="aSpace" presStyleCnt="0"/>
      <dgm:spPr/>
    </dgm:pt>
  </dgm:ptLst>
  <dgm:cxnLst>
    <dgm:cxn modelId="{B5BF8823-4616-401A-852E-B109A376E591}" type="presOf" srcId="{C39C0CC3-2487-48E6-B549-777E73DC1004}" destId="{57651672-1C4F-4330-937F-814633C79C3D}" srcOrd="0" destOrd="0" presId="urn:microsoft.com/office/officeart/2005/8/layout/pyramid2"/>
    <dgm:cxn modelId="{42AD5C2B-4F9C-4B38-991E-FAFEB5488B03}" type="presOf" srcId="{5AEBE8C8-0953-456D-84B7-66ED60737DC7}" destId="{E5D85347-E36F-46C8-B112-825B995FC23F}" srcOrd="0" destOrd="0" presId="urn:microsoft.com/office/officeart/2005/8/layout/pyramid2"/>
    <dgm:cxn modelId="{5F9D135C-DB25-4E10-8120-7CC43A2760E0}" type="presOf" srcId="{F6E3F929-4D69-4723-9078-DF7FFB62E9D4}" destId="{39309443-8100-4036-998A-D70D4C90BC06}" srcOrd="0" destOrd="0" presId="urn:microsoft.com/office/officeart/2005/8/layout/pyramid2"/>
    <dgm:cxn modelId="{2490DD41-89E6-412B-A4AD-3A4C07F24748}" srcId="{B2D34573-048E-499A-9731-E6DC787CD74F}" destId="{5ED7B626-B247-4879-B937-A716E969ABDE}" srcOrd="0" destOrd="0" parTransId="{337B3DDC-9425-427C-AA0F-025165C9AC19}" sibTransId="{291C68CD-AC3E-44CD-86BC-0172459033D8}"/>
    <dgm:cxn modelId="{E7314E47-55BF-49F0-B2F8-FBC577B543E9}" type="presOf" srcId="{B65643B2-4F96-4C80-A150-6BB4EDF4C2C6}" destId="{B642D71F-F950-4683-BD33-5BD3D9DDA788}" srcOrd="0" destOrd="0" presId="urn:microsoft.com/office/officeart/2005/8/layout/pyramid2"/>
    <dgm:cxn modelId="{DF699447-1548-45D7-BCB4-FAD01D218551}" srcId="{B2D34573-048E-499A-9731-E6DC787CD74F}" destId="{F6E3F929-4D69-4723-9078-DF7FFB62E9D4}" srcOrd="5" destOrd="0" parTransId="{D681B0BC-B2E5-44CE-B2C0-513485594426}" sibTransId="{2A7850DB-AB4E-4028-9780-DD283CE75389}"/>
    <dgm:cxn modelId="{676B2849-CD62-4955-84E8-DBF1D0766D37}" type="presOf" srcId="{A17A43E3-BDAE-44B0-A294-9556A3B226DC}" destId="{14BC6276-0DE0-4058-91A6-65CBEE5A09F1}" srcOrd="0" destOrd="0" presId="urn:microsoft.com/office/officeart/2005/8/layout/pyramid2"/>
    <dgm:cxn modelId="{76BCB869-AFD8-4859-AEAC-F8FC4C26F5AE}" srcId="{B2D34573-048E-499A-9731-E6DC787CD74F}" destId="{70ACD790-D47C-42B0-A45F-0423C6F336AA}" srcOrd="3" destOrd="0" parTransId="{DF91212C-F81C-4CBD-A4BC-F20B34160C80}" sibTransId="{A0B19242-5BF8-402E-AAD6-BC57A996C194}"/>
    <dgm:cxn modelId="{BFEAC974-0414-49C9-937A-B719CE1E2CEA}" srcId="{B2D34573-048E-499A-9731-E6DC787CD74F}" destId="{984B10BF-0838-4523-96AD-C503F6D7CE1D}" srcOrd="4" destOrd="0" parTransId="{A96BE761-C861-43CB-9709-D17D2877D64D}" sibTransId="{7725F8C6-D1EA-4360-BEF2-C6E307DF76EE}"/>
    <dgm:cxn modelId="{7016FF79-63C9-4B32-8706-6DE1F5D312DA}" srcId="{B2D34573-048E-499A-9731-E6DC787CD74F}" destId="{C39C0CC3-2487-48E6-B549-777E73DC1004}" srcOrd="10" destOrd="0" parTransId="{2C0DC0C2-A03A-4DE4-980F-F753785A8F09}" sibTransId="{B875FEE5-0B4B-47BD-9E71-62FB8BC20873}"/>
    <dgm:cxn modelId="{6BBD167B-0AE1-4CEE-93D9-0B0D65FF4166}" srcId="{B2D34573-048E-499A-9731-E6DC787CD74F}" destId="{ABE45640-0502-42C1-9822-A7C888F8059B}" srcOrd="9" destOrd="0" parTransId="{F7B5CF5A-3E16-48E4-874C-D36BC1756687}" sibTransId="{79479C9E-197A-4E57-8832-4CDB67F59D84}"/>
    <dgm:cxn modelId="{186D1D7B-ACEC-4C58-AA4C-226EFCB2F6BB}" type="presOf" srcId="{5ED7B626-B247-4879-B937-A716E969ABDE}" destId="{DFC6A7B0-9BCB-491A-9DB4-D14E4574D48B}" srcOrd="0" destOrd="0" presId="urn:microsoft.com/office/officeart/2005/8/layout/pyramid2"/>
    <dgm:cxn modelId="{ABF15B7D-9BC0-448F-9210-F460918355B5}" srcId="{B2D34573-048E-499A-9731-E6DC787CD74F}" destId="{A17A43E3-BDAE-44B0-A294-9556A3B226DC}" srcOrd="6" destOrd="0" parTransId="{2D49574E-D611-40C6-9644-63949B15BE16}" sibTransId="{CF12D553-2B8C-4233-A60E-A21C7821E15F}"/>
    <dgm:cxn modelId="{85499582-45F8-4F1F-B1C2-2FFF64F3DFE8}" srcId="{B2D34573-048E-499A-9731-E6DC787CD74F}" destId="{68A2F70E-3FD7-4D38-9214-C76BD3E64E79}" srcOrd="8" destOrd="0" parTransId="{4731C862-23A4-4CF8-AD50-08BE9E095F26}" sibTransId="{51EDEFE4-BAA1-4EFE-9CBA-F4D8D3DDA8DB}"/>
    <dgm:cxn modelId="{77143B92-4F48-4FEF-B1A0-A82E40F7BD55}" type="presOf" srcId="{B2D34573-048E-499A-9731-E6DC787CD74F}" destId="{F330E9E5-7220-4F0D-A533-F3007466A337}" srcOrd="0" destOrd="0" presId="urn:microsoft.com/office/officeart/2005/8/layout/pyramid2"/>
    <dgm:cxn modelId="{420209A9-E2DA-42B0-B7B5-D0E7A3B84E79}" type="presOf" srcId="{70ACD790-D47C-42B0-A45F-0423C6F336AA}" destId="{2B6A540D-6162-4B97-9BC4-AB299E965D13}" srcOrd="0" destOrd="0" presId="urn:microsoft.com/office/officeart/2005/8/layout/pyramid2"/>
    <dgm:cxn modelId="{B5548FB5-5A5B-4C58-B647-87B020CEA77B}" type="presOf" srcId="{ABE45640-0502-42C1-9822-A7C888F8059B}" destId="{2C97A7B3-016E-4B82-ADAD-263D684F96F2}" srcOrd="0" destOrd="0" presId="urn:microsoft.com/office/officeart/2005/8/layout/pyramid2"/>
    <dgm:cxn modelId="{B5E568C7-202B-4887-8F21-9A5ABC444B01}" type="presOf" srcId="{984B10BF-0838-4523-96AD-C503F6D7CE1D}" destId="{6D54220A-E8A3-4C13-9495-EDFA05F53D8D}" srcOrd="0" destOrd="0" presId="urn:microsoft.com/office/officeart/2005/8/layout/pyramid2"/>
    <dgm:cxn modelId="{63DE6ED2-070D-4797-8861-BB663A09DF0B}" srcId="{B2D34573-048E-499A-9731-E6DC787CD74F}" destId="{ECE57861-F05A-4018-B623-1AE4701C9358}" srcOrd="7" destOrd="0" parTransId="{7E097E94-DB4B-47B8-8886-F05130B69B82}" sibTransId="{590FB19F-D1F7-418B-8038-E0C9316FF81A}"/>
    <dgm:cxn modelId="{7E102ED7-C0F8-4C34-8E62-FB37EA799DA2}" type="presOf" srcId="{D6A4896C-6734-454D-A347-617994BF01F7}" destId="{CC6EC4BE-77A2-46AD-B994-D48DDC145E82}" srcOrd="0" destOrd="0" presId="urn:microsoft.com/office/officeart/2005/8/layout/pyramid2"/>
    <dgm:cxn modelId="{C51567E2-44ED-4B71-9505-0D270CCC04EB}" type="presOf" srcId="{68A2F70E-3FD7-4D38-9214-C76BD3E64E79}" destId="{EC484991-B73B-4A35-AB1E-9C8C21B328A1}" srcOrd="0" destOrd="0" presId="urn:microsoft.com/office/officeart/2005/8/layout/pyramid2"/>
    <dgm:cxn modelId="{FA9E09E5-3BB5-4892-AC6F-1C1CAAAA7074}" srcId="{B2D34573-048E-499A-9731-E6DC787CD74F}" destId="{5AEBE8C8-0953-456D-84B7-66ED60737DC7}" srcOrd="2" destOrd="0" parTransId="{FFCF82CB-AFF2-4A8C-9DE4-3D88A5CB6F64}" sibTransId="{3CAAFEE2-EDED-48A0-A103-DE65F5E64F3A}"/>
    <dgm:cxn modelId="{47F0FDE7-8151-4CAE-A58D-62D775336535}" srcId="{B2D34573-048E-499A-9731-E6DC787CD74F}" destId="{B65643B2-4F96-4C80-A150-6BB4EDF4C2C6}" srcOrd="11" destOrd="0" parTransId="{728F8462-7507-4AF3-8315-275F4E466731}" sibTransId="{2A23914B-44D5-4DDA-A80E-B7248EC76AB9}"/>
    <dgm:cxn modelId="{C2D81BFA-C381-4AD2-A813-FDF5ACD213B2}" type="presOf" srcId="{ECE57861-F05A-4018-B623-1AE4701C9358}" destId="{37A134A9-8DD1-4C7B-91D7-C4E3859FDBF3}" srcOrd="0" destOrd="0" presId="urn:microsoft.com/office/officeart/2005/8/layout/pyramid2"/>
    <dgm:cxn modelId="{E19B2BFE-CF47-406D-9380-0F332B48EBD3}" srcId="{B2D34573-048E-499A-9731-E6DC787CD74F}" destId="{D6A4896C-6734-454D-A347-617994BF01F7}" srcOrd="1" destOrd="0" parTransId="{62EFE714-DDC9-4AB0-956D-8C7B31E3208C}" sibTransId="{17EA2AE9-2111-4E7C-983D-2B1C594E2C6C}"/>
    <dgm:cxn modelId="{B13A27F9-03FE-433D-BD5F-50109EB95544}" type="presParOf" srcId="{F330E9E5-7220-4F0D-A533-F3007466A337}" destId="{BB893465-E83D-4F69-8D76-CE8A00C5110D}" srcOrd="0" destOrd="0" presId="urn:microsoft.com/office/officeart/2005/8/layout/pyramid2"/>
    <dgm:cxn modelId="{7042ECD0-94FC-4303-8F75-50EC761106DD}" type="presParOf" srcId="{F330E9E5-7220-4F0D-A533-F3007466A337}" destId="{E573B7B7-6869-43BA-919A-E42898DC6B24}" srcOrd="1" destOrd="0" presId="urn:microsoft.com/office/officeart/2005/8/layout/pyramid2"/>
    <dgm:cxn modelId="{64FAC2B2-3854-4917-B885-1C27BAB4D4C6}" type="presParOf" srcId="{E573B7B7-6869-43BA-919A-E42898DC6B24}" destId="{DFC6A7B0-9BCB-491A-9DB4-D14E4574D48B}" srcOrd="0" destOrd="0" presId="urn:microsoft.com/office/officeart/2005/8/layout/pyramid2"/>
    <dgm:cxn modelId="{84A3CF0C-BEA0-4DE4-9792-2F1D2CB6E195}" type="presParOf" srcId="{E573B7B7-6869-43BA-919A-E42898DC6B24}" destId="{5E4220E3-FDA9-441D-9B84-915FDA6EFE16}" srcOrd="1" destOrd="0" presId="urn:microsoft.com/office/officeart/2005/8/layout/pyramid2"/>
    <dgm:cxn modelId="{32827DCB-C64D-467D-90A1-1082359F603D}" type="presParOf" srcId="{E573B7B7-6869-43BA-919A-E42898DC6B24}" destId="{CC6EC4BE-77A2-46AD-B994-D48DDC145E82}" srcOrd="2" destOrd="0" presId="urn:microsoft.com/office/officeart/2005/8/layout/pyramid2"/>
    <dgm:cxn modelId="{A510E496-B62A-49E7-9BD2-11ADD973B959}" type="presParOf" srcId="{E573B7B7-6869-43BA-919A-E42898DC6B24}" destId="{FCCEDA92-15DE-4F24-A227-57FA4E9914CF}" srcOrd="3" destOrd="0" presId="urn:microsoft.com/office/officeart/2005/8/layout/pyramid2"/>
    <dgm:cxn modelId="{D03C5D4F-6629-40EC-BF61-A8644C10E4F6}" type="presParOf" srcId="{E573B7B7-6869-43BA-919A-E42898DC6B24}" destId="{E5D85347-E36F-46C8-B112-825B995FC23F}" srcOrd="4" destOrd="0" presId="urn:microsoft.com/office/officeart/2005/8/layout/pyramid2"/>
    <dgm:cxn modelId="{4759C01E-15D2-4FB4-A36A-85C48B683A81}" type="presParOf" srcId="{E573B7B7-6869-43BA-919A-E42898DC6B24}" destId="{0513908F-3C74-414D-9A22-934F9A4BAFDB}" srcOrd="5" destOrd="0" presId="urn:microsoft.com/office/officeart/2005/8/layout/pyramid2"/>
    <dgm:cxn modelId="{6EE11BB4-D811-4161-9E20-0A71BFD366A4}" type="presParOf" srcId="{E573B7B7-6869-43BA-919A-E42898DC6B24}" destId="{2B6A540D-6162-4B97-9BC4-AB299E965D13}" srcOrd="6" destOrd="0" presId="urn:microsoft.com/office/officeart/2005/8/layout/pyramid2"/>
    <dgm:cxn modelId="{B333AF13-2AC1-48B6-8737-FF9D3F029CA7}" type="presParOf" srcId="{E573B7B7-6869-43BA-919A-E42898DC6B24}" destId="{DC1700EE-BBA0-457B-9421-AE00E7783730}" srcOrd="7" destOrd="0" presId="urn:microsoft.com/office/officeart/2005/8/layout/pyramid2"/>
    <dgm:cxn modelId="{67FE440E-DB3E-4735-9603-68687BB4DDB9}" type="presParOf" srcId="{E573B7B7-6869-43BA-919A-E42898DC6B24}" destId="{6D54220A-E8A3-4C13-9495-EDFA05F53D8D}" srcOrd="8" destOrd="0" presId="urn:microsoft.com/office/officeart/2005/8/layout/pyramid2"/>
    <dgm:cxn modelId="{3EE00367-9612-4EBA-891C-B7597A3F7D09}" type="presParOf" srcId="{E573B7B7-6869-43BA-919A-E42898DC6B24}" destId="{202C694E-06A9-4D44-A4CA-F75EC54C0202}" srcOrd="9" destOrd="0" presId="urn:microsoft.com/office/officeart/2005/8/layout/pyramid2"/>
    <dgm:cxn modelId="{C45D8D3F-7E5A-4255-AC98-93BA7DDEEE60}" type="presParOf" srcId="{E573B7B7-6869-43BA-919A-E42898DC6B24}" destId="{39309443-8100-4036-998A-D70D4C90BC06}" srcOrd="10" destOrd="0" presId="urn:microsoft.com/office/officeart/2005/8/layout/pyramid2"/>
    <dgm:cxn modelId="{D2ECF7DE-A03C-4468-81DF-291FF0CF5460}" type="presParOf" srcId="{E573B7B7-6869-43BA-919A-E42898DC6B24}" destId="{C20696DD-AC2A-4069-AB5E-F7DFB5BE8A15}" srcOrd="11" destOrd="0" presId="urn:microsoft.com/office/officeart/2005/8/layout/pyramid2"/>
    <dgm:cxn modelId="{E1A437DB-6F71-40D7-AE27-70523BC196A1}" type="presParOf" srcId="{E573B7B7-6869-43BA-919A-E42898DC6B24}" destId="{14BC6276-0DE0-4058-91A6-65CBEE5A09F1}" srcOrd="12" destOrd="0" presId="urn:microsoft.com/office/officeart/2005/8/layout/pyramid2"/>
    <dgm:cxn modelId="{788C655D-6EAD-47A5-87AD-377F6413942F}" type="presParOf" srcId="{E573B7B7-6869-43BA-919A-E42898DC6B24}" destId="{CF8178EB-ABDE-4BD8-9471-EF329636BF16}" srcOrd="13" destOrd="0" presId="urn:microsoft.com/office/officeart/2005/8/layout/pyramid2"/>
    <dgm:cxn modelId="{A957EE5A-9F6F-44DA-BAAD-5AF5CC699617}" type="presParOf" srcId="{E573B7B7-6869-43BA-919A-E42898DC6B24}" destId="{37A134A9-8DD1-4C7B-91D7-C4E3859FDBF3}" srcOrd="14" destOrd="0" presId="urn:microsoft.com/office/officeart/2005/8/layout/pyramid2"/>
    <dgm:cxn modelId="{BA6FC95A-CF09-4986-BD69-62E9CCFC4F9A}" type="presParOf" srcId="{E573B7B7-6869-43BA-919A-E42898DC6B24}" destId="{11AE5289-4A83-4597-88C0-FF1FB793BA62}" srcOrd="15" destOrd="0" presId="urn:microsoft.com/office/officeart/2005/8/layout/pyramid2"/>
    <dgm:cxn modelId="{5A713611-EA5A-4018-8FE8-7760B059B399}" type="presParOf" srcId="{E573B7B7-6869-43BA-919A-E42898DC6B24}" destId="{EC484991-B73B-4A35-AB1E-9C8C21B328A1}" srcOrd="16" destOrd="0" presId="urn:microsoft.com/office/officeart/2005/8/layout/pyramid2"/>
    <dgm:cxn modelId="{3A8E4DF9-14CC-49DE-9EA9-D4197C229588}" type="presParOf" srcId="{E573B7B7-6869-43BA-919A-E42898DC6B24}" destId="{BCB6C357-5230-4B6C-AE5A-66574DCE3DD5}" srcOrd="17" destOrd="0" presId="urn:microsoft.com/office/officeart/2005/8/layout/pyramid2"/>
    <dgm:cxn modelId="{2849A9BA-E8FF-4AE3-8C24-89279C9F65E1}" type="presParOf" srcId="{E573B7B7-6869-43BA-919A-E42898DC6B24}" destId="{2C97A7B3-016E-4B82-ADAD-263D684F96F2}" srcOrd="18" destOrd="0" presId="urn:microsoft.com/office/officeart/2005/8/layout/pyramid2"/>
    <dgm:cxn modelId="{68EE8324-D981-4902-8BD3-B3B565E11304}" type="presParOf" srcId="{E573B7B7-6869-43BA-919A-E42898DC6B24}" destId="{9E5966FA-BA49-4376-BF80-C41285E45E61}" srcOrd="19" destOrd="0" presId="urn:microsoft.com/office/officeart/2005/8/layout/pyramid2"/>
    <dgm:cxn modelId="{7F6F75DC-2162-4343-83CA-90690141156D}" type="presParOf" srcId="{E573B7B7-6869-43BA-919A-E42898DC6B24}" destId="{57651672-1C4F-4330-937F-814633C79C3D}" srcOrd="20" destOrd="0" presId="urn:microsoft.com/office/officeart/2005/8/layout/pyramid2"/>
    <dgm:cxn modelId="{408320FA-543E-4131-82D4-65518027A579}" type="presParOf" srcId="{E573B7B7-6869-43BA-919A-E42898DC6B24}" destId="{6001F763-D3B1-44A3-AD4B-5143AB707E0F}" srcOrd="21" destOrd="0" presId="urn:microsoft.com/office/officeart/2005/8/layout/pyramid2"/>
    <dgm:cxn modelId="{F1CA790F-F0BB-4BC0-9570-9FC76DB07453}" type="presParOf" srcId="{E573B7B7-6869-43BA-919A-E42898DC6B24}" destId="{B642D71F-F950-4683-BD33-5BD3D9DDA788}" srcOrd="22" destOrd="0" presId="urn:microsoft.com/office/officeart/2005/8/layout/pyramid2"/>
    <dgm:cxn modelId="{31C4AE6C-7671-4CB5-A539-D6956E9C3C11}" type="presParOf" srcId="{E573B7B7-6869-43BA-919A-E42898DC6B24}" destId="{2EEF9FD7-2E83-47D7-BDE8-4979944B6D6D}" srcOrd="2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93465-E83D-4F69-8D76-CE8A00C5110D}">
      <dsp:nvSpPr>
        <dsp:cNvPr id="0" name=""/>
        <dsp:cNvSpPr/>
      </dsp:nvSpPr>
      <dsp:spPr>
        <a:xfrm>
          <a:off x="583103" y="0"/>
          <a:ext cx="3530127" cy="3530127"/>
        </a:xfrm>
        <a:prstGeom prst="triangle">
          <a:avLst/>
        </a:prstGeom>
        <a:gradFill flip="none" rotWithShape="0">
          <a:gsLst>
            <a:gs pos="0">
              <a:srgbClr val="70AD47">
                <a:shade val="30000"/>
                <a:satMod val="115000"/>
              </a:srgbClr>
            </a:gs>
            <a:gs pos="50000">
              <a:srgbClr val="70AD47">
                <a:shade val="67500"/>
                <a:satMod val="115000"/>
              </a:srgbClr>
            </a:gs>
            <a:gs pos="100000">
              <a:srgbClr val="70AD47">
                <a:shade val="100000"/>
                <a:satMod val="115000"/>
              </a:srgbClr>
            </a:gs>
          </a:gsLst>
          <a:lin ang="0" scaled="1"/>
          <a:tileRect/>
        </a:gra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C6A7B0-9BCB-491A-9DB4-D14E4574D48B}">
      <dsp:nvSpPr>
        <dsp:cNvPr id="0" name=""/>
        <dsp:cNvSpPr/>
      </dsp:nvSpPr>
      <dsp:spPr>
        <a:xfrm>
          <a:off x="2603147" y="354908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Professeur</a:t>
          </a:r>
        </a:p>
      </dsp:txBody>
      <dsp:txXfrm>
        <a:off x="2613345" y="365106"/>
        <a:ext cx="2274186" cy="188515"/>
      </dsp:txXfrm>
    </dsp:sp>
    <dsp:sp modelId="{CC6EC4BE-77A2-46AD-B994-D48DDC145E82}">
      <dsp:nvSpPr>
        <dsp:cNvPr id="0" name=""/>
        <dsp:cNvSpPr/>
      </dsp:nvSpPr>
      <dsp:spPr>
        <a:xfrm>
          <a:off x="2603147" y="589934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Plan de cours</a:t>
          </a:r>
        </a:p>
      </dsp:txBody>
      <dsp:txXfrm>
        <a:off x="2613345" y="600132"/>
        <a:ext cx="2274186" cy="188515"/>
      </dsp:txXfrm>
    </dsp:sp>
    <dsp:sp modelId="{E5D85347-E36F-46C8-B112-825B995FC23F}">
      <dsp:nvSpPr>
        <dsp:cNvPr id="0" name=""/>
        <dsp:cNvSpPr/>
      </dsp:nvSpPr>
      <dsp:spPr>
        <a:xfrm>
          <a:off x="2603147" y="824960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Évaluation</a:t>
          </a:r>
        </a:p>
      </dsp:txBody>
      <dsp:txXfrm>
        <a:off x="2613345" y="835158"/>
        <a:ext cx="2274186" cy="188515"/>
      </dsp:txXfrm>
    </dsp:sp>
    <dsp:sp modelId="{2B6A540D-6162-4B97-9BC4-AB299E965D13}">
      <dsp:nvSpPr>
        <dsp:cNvPr id="0" name=""/>
        <dsp:cNvSpPr/>
      </dsp:nvSpPr>
      <dsp:spPr>
        <a:xfrm>
          <a:off x="2603147" y="1059986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Matériel</a:t>
          </a:r>
        </a:p>
      </dsp:txBody>
      <dsp:txXfrm>
        <a:off x="2613345" y="1070184"/>
        <a:ext cx="2274186" cy="188515"/>
      </dsp:txXfrm>
    </dsp:sp>
    <dsp:sp modelId="{6D54220A-E8A3-4C13-9495-EDFA05F53D8D}">
      <dsp:nvSpPr>
        <dsp:cNvPr id="0" name=""/>
        <dsp:cNvSpPr/>
      </dsp:nvSpPr>
      <dsp:spPr>
        <a:xfrm>
          <a:off x="2603147" y="1295011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Vidéos/Références </a:t>
          </a:r>
        </a:p>
      </dsp:txBody>
      <dsp:txXfrm>
        <a:off x="2613345" y="1305209"/>
        <a:ext cx="2274186" cy="188515"/>
      </dsp:txXfrm>
    </dsp:sp>
    <dsp:sp modelId="{39309443-8100-4036-998A-D70D4C90BC06}">
      <dsp:nvSpPr>
        <dsp:cNvPr id="0" name=""/>
        <dsp:cNvSpPr/>
      </dsp:nvSpPr>
      <dsp:spPr>
        <a:xfrm>
          <a:off x="2603147" y="1530037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Auto-évaluation</a:t>
          </a:r>
        </a:p>
      </dsp:txBody>
      <dsp:txXfrm>
        <a:off x="2613345" y="1540235"/>
        <a:ext cx="2274186" cy="188515"/>
      </dsp:txXfrm>
    </dsp:sp>
    <dsp:sp modelId="{14BC6276-0DE0-4058-91A6-65CBEE5A09F1}">
      <dsp:nvSpPr>
        <dsp:cNvPr id="0" name=""/>
        <dsp:cNvSpPr/>
      </dsp:nvSpPr>
      <dsp:spPr>
        <a:xfrm>
          <a:off x="2603147" y="1765063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Calendrier </a:t>
          </a:r>
        </a:p>
      </dsp:txBody>
      <dsp:txXfrm>
        <a:off x="2613345" y="1775261"/>
        <a:ext cx="2274186" cy="188515"/>
      </dsp:txXfrm>
    </dsp:sp>
    <dsp:sp modelId="{37A134A9-8DD1-4C7B-91D7-C4E3859FDBF3}">
      <dsp:nvSpPr>
        <dsp:cNvPr id="0" name=""/>
        <dsp:cNvSpPr/>
      </dsp:nvSpPr>
      <dsp:spPr>
        <a:xfrm>
          <a:off x="2603147" y="2000089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Sites</a:t>
          </a:r>
        </a:p>
      </dsp:txBody>
      <dsp:txXfrm>
        <a:off x="2613345" y="2010287"/>
        <a:ext cx="2274186" cy="188515"/>
      </dsp:txXfrm>
    </dsp:sp>
    <dsp:sp modelId="{EC484991-B73B-4A35-AB1E-9C8C21B328A1}">
      <dsp:nvSpPr>
        <dsp:cNvPr id="0" name=""/>
        <dsp:cNvSpPr/>
      </dsp:nvSpPr>
      <dsp:spPr>
        <a:xfrm>
          <a:off x="2603147" y="2235115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Présence</a:t>
          </a:r>
        </a:p>
      </dsp:txBody>
      <dsp:txXfrm>
        <a:off x="2613345" y="2245313"/>
        <a:ext cx="2274186" cy="188515"/>
      </dsp:txXfrm>
    </dsp:sp>
    <dsp:sp modelId="{2C97A7B3-016E-4B82-ADAD-263D684F96F2}">
      <dsp:nvSpPr>
        <dsp:cNvPr id="0" name=""/>
        <dsp:cNvSpPr/>
      </dsp:nvSpPr>
      <dsp:spPr>
        <a:xfrm>
          <a:off x="2603147" y="2470140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Travaux</a:t>
          </a:r>
        </a:p>
      </dsp:txBody>
      <dsp:txXfrm>
        <a:off x="2613345" y="2480338"/>
        <a:ext cx="2274186" cy="188515"/>
      </dsp:txXfrm>
    </dsp:sp>
    <dsp:sp modelId="{57651672-1C4F-4330-937F-814633C79C3D}">
      <dsp:nvSpPr>
        <dsp:cNvPr id="0" name=""/>
        <dsp:cNvSpPr/>
      </dsp:nvSpPr>
      <dsp:spPr>
        <a:xfrm>
          <a:off x="2603147" y="2705166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Noms</a:t>
          </a:r>
        </a:p>
      </dsp:txBody>
      <dsp:txXfrm>
        <a:off x="2613345" y="2715364"/>
        <a:ext cx="2274186" cy="188515"/>
      </dsp:txXfrm>
    </dsp:sp>
    <dsp:sp modelId="{B642D71F-F950-4683-BD33-5BD3D9DDA788}">
      <dsp:nvSpPr>
        <dsp:cNvPr id="0" name=""/>
        <dsp:cNvSpPr/>
      </dsp:nvSpPr>
      <dsp:spPr>
        <a:xfrm>
          <a:off x="2603147" y="2940192"/>
          <a:ext cx="2294582" cy="20891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b="1" kern="1200" dirty="0"/>
            <a:t>Escadrons</a:t>
          </a:r>
        </a:p>
      </dsp:txBody>
      <dsp:txXfrm>
        <a:off x="2613345" y="2950390"/>
        <a:ext cx="2274186" cy="1885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B1987-2293-488C-8931-6B1C55F3072E}" type="datetimeFigureOut">
              <a:rPr lang="en-GB" smtClean="0"/>
              <a:pPr/>
              <a:t>25/08/2021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2AF05-FCC1-4D4D-97DF-2CEC85CCB6A3}" type="slidenum">
              <a:rPr lang="en-GB" smtClean="0"/>
              <a:pPr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904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803842-90AB-45D5-8F07-68C52BD329FB}" type="datetimeFigureOut">
              <a:rPr lang="fr-CA" smtClean="0"/>
              <a:t>2021-08-25</a:t>
            </a:fld>
            <a:endParaRPr lang="fr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3298F9-09D3-4148-B7E3-0203F68DFC6F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75512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17753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4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60265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Un cours comprend l’enseignement du professeur et d’autres éléments.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CED587-F009-4935-975A-B715CBB3E798}" type="slidenum">
              <a:rPr kumimoji="0" lang="fr-CA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fr-CA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2906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3298F9-09D3-4148-B7E3-0203F68DFC6F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5362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10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lumMod val="10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lumMod val="1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181601"/>
            <a:ext cx="7772400" cy="933451"/>
          </a:xfrm>
        </p:spPr>
        <p:txBody>
          <a:bodyPr anchor="b">
            <a:normAutofit/>
          </a:bodyPr>
          <a:lstStyle>
            <a:lvl1pPr algn="ctr">
              <a:defRPr sz="24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6096000"/>
            <a:ext cx="6400800" cy="685800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457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09972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947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4" y="23471"/>
            <a:ext cx="5726575" cy="674688"/>
          </a:xfrm>
        </p:spPr>
        <p:txBody>
          <a:bodyPr anchor="ctr" anchorCtr="0"/>
          <a:lstStyle>
            <a:lvl1pPr algn="l">
              <a:defRPr sz="2000" b="1">
                <a:solidFill>
                  <a:schemeClr val="bg1">
                    <a:lumMod val="9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1715531"/>
            <a:ext cx="3962400" cy="342694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0" y="1803400"/>
            <a:ext cx="2286000" cy="3657600"/>
          </a:xfrm>
        </p:spPr>
        <p:txBody>
          <a:bodyPr anchor="ctr" anchorCtr="0"/>
          <a:lstStyle>
            <a:lvl1pPr marL="0" indent="0" algn="ctr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4777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4792665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71800" y="177800"/>
            <a:ext cx="5943600" cy="4470400"/>
          </a:xfrm>
        </p:spPr>
        <p:txBody>
          <a:bodyPr/>
          <a:lstStyle>
            <a:lvl1pPr marL="0" indent="0">
              <a:buNone/>
              <a:defRPr sz="3200"/>
            </a:lvl1pPr>
            <a:lvl2pPr marL="457166" indent="0">
              <a:buNone/>
              <a:defRPr sz="2800"/>
            </a:lvl2pPr>
            <a:lvl3pPr marL="914333" indent="0">
              <a:buNone/>
              <a:defRPr sz="2400"/>
            </a:lvl3pPr>
            <a:lvl4pPr marL="1371498" indent="0">
              <a:buNone/>
              <a:defRPr sz="2000"/>
            </a:lvl4pPr>
            <a:lvl5pPr marL="1828664" indent="0">
              <a:buNone/>
              <a:defRPr sz="2000"/>
            </a:lvl5pPr>
            <a:lvl6pPr marL="2285829" indent="0">
              <a:buNone/>
              <a:defRPr sz="2000"/>
            </a:lvl6pPr>
            <a:lvl7pPr marL="2742995" indent="0">
              <a:buNone/>
              <a:defRPr sz="2000"/>
            </a:lvl7pPr>
            <a:lvl8pPr marL="3200160" indent="0">
              <a:buNone/>
              <a:defRPr sz="2000"/>
            </a:lvl8pPr>
            <a:lvl9pPr marL="3657326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24200" y="5359406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0000"/>
                  </a:schemeClr>
                </a:solidFill>
              </a:defRPr>
            </a:lvl1pPr>
            <a:lvl2pPr marL="457166" indent="0">
              <a:buNone/>
              <a:defRPr sz="1200"/>
            </a:lvl2pPr>
            <a:lvl3pPr marL="914333" indent="0">
              <a:buNone/>
              <a:defRPr sz="1000"/>
            </a:lvl3pPr>
            <a:lvl4pPr marL="1371498" indent="0">
              <a:buNone/>
              <a:defRPr sz="900"/>
            </a:lvl4pPr>
            <a:lvl5pPr marL="1828664" indent="0">
              <a:buNone/>
              <a:defRPr sz="900"/>
            </a:lvl5pPr>
            <a:lvl6pPr marL="2285829" indent="0">
              <a:buNone/>
              <a:defRPr sz="900"/>
            </a:lvl6pPr>
            <a:lvl7pPr marL="2742995" indent="0">
              <a:buNone/>
              <a:defRPr sz="900"/>
            </a:lvl7pPr>
            <a:lvl8pPr marL="3200160" indent="0">
              <a:buNone/>
              <a:defRPr sz="900"/>
            </a:lvl8pPr>
            <a:lvl9pPr marL="3657326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02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23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6200" y="304800"/>
            <a:ext cx="990600" cy="585152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7162800" cy="585152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0526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62200" y="14224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362200" y="22606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362200" y="30988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362200" y="39370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75344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629400" y="2234527"/>
            <a:ext cx="1905000" cy="3937676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3581400" y="2209800"/>
            <a:ext cx="1905000" cy="3977605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33400" y="2234527"/>
            <a:ext cx="1905000" cy="3937676"/>
          </a:xfrm>
        </p:spPr>
        <p:txBody>
          <a:bodyPr anchor="ctr" anchorCtr="0">
            <a:normAutofit/>
          </a:bodyPr>
          <a:lstStyle>
            <a:lvl1pPr marL="57146" indent="0" algn="ctr">
              <a:buFontTx/>
              <a:buNone/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54179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1"/>
            <a:ext cx="4495800" cy="31253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5998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>
                <a:solidFill>
                  <a:srgbClr val="F7291E">
                    <a:lumMod val="60000"/>
                    <a:lumOff val="40000"/>
                  </a:srgbClr>
                </a:solidFill>
              </a:rPr>
              <a:t>Valérie Turgeon</a:t>
            </a:r>
            <a:endParaRPr lang="en-US" dirty="0">
              <a:solidFill>
                <a:srgbClr val="F7291E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fld id="{81582BD6-FC20-4557-852B-8433F8572D30}" type="slidenum">
              <a:rPr lang="en-US" smtClean="0">
                <a:solidFill>
                  <a:srgbClr val="F7291E">
                    <a:lumMod val="60000"/>
                    <a:lumOff val="40000"/>
                  </a:srgbClr>
                </a:solidFill>
              </a:rPr>
              <a:pPr/>
              <a:t>‹N°›</a:t>
            </a:fld>
            <a:endParaRPr lang="en-US" dirty="0">
              <a:solidFill>
                <a:srgbClr val="F7291E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685805" y="-2235199"/>
            <a:ext cx="2514597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390896" y="-2235199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095996" y="-2235199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65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971801" y="177804"/>
            <a:ext cx="6019802" cy="525463"/>
          </a:xfrm>
        </p:spPr>
        <p:txBody>
          <a:bodyPr/>
          <a:lstStyle>
            <a:lvl1pPr algn="l">
              <a:defRPr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2971800" y="990600"/>
            <a:ext cx="6019800" cy="51816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415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6128" y="160343"/>
            <a:ext cx="6019802" cy="525463"/>
          </a:xfrm>
        </p:spPr>
        <p:txBody>
          <a:bodyPr/>
          <a:lstStyle>
            <a:lvl1pPr algn="l"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1524001" y="1092200"/>
            <a:ext cx="5181602" cy="5181600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5285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71800" y="1295400"/>
            <a:ext cx="5943600" cy="49784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3038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276598" y="1295400"/>
            <a:ext cx="6172200" cy="48768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398" y="381006"/>
            <a:ext cx="6553202" cy="5254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290739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1"/>
            <a:ext cx="3732334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4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1"/>
            <a:ext cx="37338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4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06411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/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362200" y="14224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362200" y="22606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2362200" y="30988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2362200" y="3937000"/>
            <a:ext cx="4648200" cy="838200"/>
          </a:xfrm>
        </p:spPr>
        <p:txBody>
          <a:bodyPr anchor="ctr">
            <a:normAutofit/>
          </a:bodyPr>
          <a:lstStyle>
            <a:lvl1pPr marL="57146" indent="0">
              <a:buFontTx/>
              <a:buNone/>
              <a:defRPr sz="18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20571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sz="half" idx="1"/>
          </p:nvPr>
        </p:nvSpPr>
        <p:spPr>
          <a:xfrm>
            <a:off x="914400" y="304800"/>
            <a:ext cx="3276600" cy="3124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/>
          </p:nvPr>
        </p:nvSpPr>
        <p:spPr>
          <a:xfrm>
            <a:off x="4343400" y="304801"/>
            <a:ext cx="4495800" cy="3125315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914400" y="3429000"/>
            <a:ext cx="3276600" cy="3048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15"/>
          </p:nvPr>
        </p:nvSpPr>
        <p:spPr>
          <a:xfrm>
            <a:off x="4191000" y="3429000"/>
            <a:ext cx="4648200" cy="3048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42122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381002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086102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5791199" y="3225807"/>
            <a:ext cx="2514597" cy="3352799"/>
          </a:xfrm>
        </p:spPr>
        <p:txBody>
          <a:bodyPr lIns="274301" tIns="0" rIns="182867">
            <a:normAutofit/>
          </a:bodyPr>
          <a:lstStyle>
            <a:lvl1pPr>
              <a:lnSpc>
                <a:spcPts val="2000"/>
              </a:lnSpc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381002" y="711201"/>
            <a:ext cx="2514597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086096" y="711201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5791196" y="711201"/>
            <a:ext cx="2514600" cy="2514600"/>
          </a:xfrm>
        </p:spPr>
        <p:txBody>
          <a:bodyPr/>
          <a:lstStyle>
            <a:lvl1pPr>
              <a:defRPr sz="28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1" y="177804"/>
            <a:ext cx="6553202" cy="525463"/>
          </a:xfrm>
        </p:spPr>
        <p:txBody>
          <a:bodyPr/>
          <a:lstStyle>
            <a:lvl1pPr algn="l"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95811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3159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910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8704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831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1295400"/>
            <a:ext cx="6019800" cy="4978400"/>
          </a:xfrm>
        </p:spPr>
        <p:txBody>
          <a:bodyPr>
            <a:normAutofit/>
          </a:bodyPr>
          <a:lstStyle>
            <a:lvl1pPr marL="171438" indent="-171438">
              <a:buFont typeface="Arial" pitchFamily="34" charset="0"/>
              <a:buChar char="•"/>
              <a:defRPr sz="2400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 marL="628604" indent="-171438">
              <a:buFont typeface="Arial" pitchFamily="34" charset="0"/>
              <a:buChar char="•"/>
              <a:defRPr sz="2000"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 marL="1085769" indent="-171438">
              <a:buFont typeface="Arial" pitchFamily="34" charset="0"/>
              <a:buChar char="•"/>
              <a:defRPr sz="1800"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 marL="1542935" indent="-171438">
              <a:buFont typeface="Arial" pitchFamily="34" charset="0"/>
              <a:buChar char="•"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 marL="2000100" indent="-171438">
              <a:buFont typeface="Arial" pitchFamily="34" charset="0"/>
              <a:buChar char="•"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51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777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255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876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26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6238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1856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08368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Valérie Turgeon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6834695-5F70-46FF-80BB-11A09A06C3B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4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125538"/>
            <a:ext cx="7833122" cy="44386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0421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0E7BDBB-4DD9-4037-92C1-B3E0FFCEA10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7814" y="4719616"/>
            <a:ext cx="1926186" cy="2138384"/>
          </a:xfrm>
          <a:solidFill>
            <a:schemeClr val="accent2">
              <a:lumMod val="75000"/>
            </a:schemeClr>
          </a:solidFill>
        </p:spPr>
        <p:txBody>
          <a:bodyPr/>
          <a:lstStyle/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5915B7-4F8E-4E17-83AF-0C3F0EADD7F4}"/>
              </a:ext>
            </a:extLst>
          </p:cNvPr>
          <p:cNvSpPr/>
          <p:nvPr userDrawn="1"/>
        </p:nvSpPr>
        <p:spPr>
          <a:xfrm>
            <a:off x="6853970" y="4234434"/>
            <a:ext cx="368017" cy="49068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</p:spTree>
    <p:extLst>
      <p:ext uri="{BB962C8B-B14F-4D97-AF65-F5344CB8AC3E}">
        <p14:creationId xmlns:p14="http://schemas.microsoft.com/office/powerpoint/2010/main" val="165251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4800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3" grpId="0" animBg="1"/>
      <p:bldP spid="3" grpId="1" animBg="1"/>
      <p:bldP spid="3" grpId="2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ight Backgro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971800" y="1295400"/>
            <a:ext cx="5943600" cy="49784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35234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" y="1125538"/>
            <a:ext cx="7833122" cy="44386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822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43000" y="2269781"/>
            <a:ext cx="6979444" cy="2687638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95133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2115545"/>
            <a:ext cx="9144000" cy="263933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7172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8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srgbClr val="F8F8F8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/>
          <a:lstStyle/>
          <a:p>
            <a:r>
              <a:rPr lang="en-GB">
                <a:solidFill>
                  <a:srgbClr val="F8F8F8"/>
                </a:solidFill>
              </a:rPr>
              <a:t>Valérie Turgeon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/>
          <a:lstStyle/>
          <a:p>
            <a:fld id="{06834695-5F70-46FF-80BB-11A09A06C3BA}" type="slidenum">
              <a:rPr lang="en-GB" smtClean="0">
                <a:solidFill>
                  <a:srgbClr val="F8F8F8"/>
                </a:solidFill>
              </a:rPr>
              <a:pPr/>
              <a:t>‹N°›</a:t>
            </a:fld>
            <a:endParaRPr lang="en-GB">
              <a:solidFill>
                <a:srgbClr val="F8F8F8"/>
              </a:solidFill>
            </a:endParaRPr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200232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612" y="2162784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163117"/>
            <a:ext cx="1844780" cy="2459039"/>
          </a:xfrm>
          <a:prstGeom prst="ellipse">
            <a:avLst/>
          </a:pr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4785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No Sid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2819400" y="1295400"/>
            <a:ext cx="6172200" cy="4876800"/>
          </a:xfrm>
        </p:spPr>
        <p:txBody>
          <a:bodyPr/>
          <a:lstStyle>
            <a:lvl1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2pPr>
            <a:lvl3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3pPr>
            <a:lvl4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4pPr>
            <a:lvl5pPr>
              <a:defRPr>
                <a:solidFill>
                  <a:schemeClr val="accent2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5531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2084389"/>
            <a:ext cx="7086600" cy="1362075"/>
          </a:xfrm>
        </p:spPr>
        <p:txBody>
          <a:bodyPr anchor="t"/>
          <a:lstStyle>
            <a:lvl1pPr algn="l">
              <a:defRPr sz="4000" b="0" cap="all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38400" y="584201"/>
            <a:ext cx="70866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1">
                    <a:lumMod val="10000"/>
                  </a:schemeClr>
                </a:solidFill>
              </a:defRPr>
            </a:lvl1pPr>
            <a:lvl2pPr marL="45716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6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8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1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3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584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38400" y="1498600"/>
            <a:ext cx="1929114" cy="304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1498600"/>
            <a:ext cx="1929114" cy="30480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3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19400" y="304801"/>
            <a:ext cx="3732334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19400" y="1066804"/>
            <a:ext cx="3732334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58000" y="304801"/>
            <a:ext cx="3733800" cy="639763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166" indent="0">
              <a:buNone/>
              <a:defRPr sz="2000" b="1"/>
            </a:lvl2pPr>
            <a:lvl3pPr marL="914333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29" indent="0">
              <a:buNone/>
              <a:defRPr sz="1600" b="1"/>
            </a:lvl6pPr>
            <a:lvl7pPr marL="2742995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6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858000" y="1066804"/>
            <a:ext cx="3733800" cy="5105399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383217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482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867400" y="3835400"/>
            <a:ext cx="9525000" cy="701040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 defTabSz="914333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r>
              <a:rPr lang="en-US">
                <a:solidFill>
                  <a:prstClr val="black">
                    <a:tint val="75000"/>
                  </a:prstClr>
                </a:solidFill>
              </a:rPr>
              <a:t>Valérie Turgeon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34" tIns="45717" rIns="91434" bIns="45717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33"/>
            <a:fld id="{FD99AA8B-2E7A-4BBC-8FDE-CA7CF71DD3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914333"/>
              <a:t>‹N°›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24200" y="990600"/>
            <a:ext cx="5638800" cy="5181600"/>
          </a:xfrm>
          <a:prstGeom prst="rect">
            <a:avLst/>
          </a:prstGeom>
        </p:spPr>
        <p:txBody>
          <a:bodyPr vert="horz" lIns="91434" tIns="45717" rIns="91434" bIns="45717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9801" y="177804"/>
            <a:ext cx="6553202" cy="525463"/>
          </a:xfrm>
          <a:prstGeom prst="rect">
            <a:avLst/>
          </a:prstGeom>
        </p:spPr>
        <p:txBody>
          <a:bodyPr vert="horz" lIns="91434" tIns="45717" rIns="91434" bIns="45717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652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7" r:id="rId21"/>
    <p:sldLayoutId id="2147483708" r:id="rId22"/>
    <p:sldLayoutId id="2147483709" r:id="rId23"/>
    <p:sldLayoutId id="2147483710" r:id="rId24"/>
    <p:sldLayoutId id="2147483711" r:id="rId25"/>
  </p:sldLayoutIdLst>
  <p:hf sldNum="0" hdr="0" dt="0"/>
  <p:txStyles>
    <p:titleStyle>
      <a:lvl1pPr algn="r" defTabSz="914333" rtl="0" eaLnBrk="1" latinLnBrk="0" hangingPunct="1">
        <a:spcBef>
          <a:spcPct val="0"/>
        </a:spcBef>
        <a:buNone/>
        <a:defRPr sz="28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1pPr>
      <a:lvl2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2pPr>
      <a:lvl3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3pPr>
      <a:lvl4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4pPr>
      <a:lvl5pPr marL="0" indent="0" algn="l" defTabSz="914333" rtl="0" eaLnBrk="1" latinLnBrk="0" hangingPunct="1">
        <a:spcBef>
          <a:spcPct val="20000"/>
        </a:spcBef>
        <a:buFontTx/>
        <a:buNone/>
        <a:defRPr sz="2400" kern="1200">
          <a:solidFill>
            <a:schemeClr val="bg1">
              <a:lumMod val="10000"/>
            </a:schemeClr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Valérie Turgeon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6" r:id="rId14"/>
    <p:sldLayoutId id="2147483662" r:id="rId15"/>
    <p:sldLayoutId id="2147483663" r:id="rId16"/>
    <p:sldLayoutId id="2147483664" r:id="rId17"/>
    <p:sldLayoutId id="2147483669" r:id="rId18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5.png"/><Relationship Id="rId5" Type="http://schemas.microsoft.com/office/2007/relationships/hdphoto" Target="../media/hdphoto3.wdp"/><Relationship Id="rId4" Type="http://schemas.openxmlformats.org/officeDocument/2006/relationships/image" Target="../media/image24.png"/><Relationship Id="rId9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6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.png"/><Relationship Id="rId4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2958293F-84AD-41C6-8DD6-E1D085E44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Valérie Turgeon</a:t>
            </a:r>
          </a:p>
        </p:txBody>
      </p:sp>
    </p:spTree>
    <p:extLst>
      <p:ext uri="{BB962C8B-B14F-4D97-AF65-F5344CB8AC3E}">
        <p14:creationId xmlns:p14="http://schemas.microsoft.com/office/powerpoint/2010/main" val="4014701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210208"/>
            <a:ext cx="9144000" cy="64428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16AE1A62-CE81-4F18-8F2A-CCA657B54C42}"/>
              </a:ext>
            </a:extLst>
          </p:cNvPr>
          <p:cNvSpPr txBox="1">
            <a:spLocks/>
          </p:cNvSpPr>
          <p:nvPr/>
        </p:nvSpPr>
        <p:spPr>
          <a:xfrm>
            <a:off x="359532" y="500951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dirty="0">
                <a:solidFill>
                  <a:schemeClr val="bg1"/>
                </a:solidFill>
              </a:rPr>
              <a:t>Remise des travaux (TP)</a:t>
            </a:r>
          </a:p>
          <a:p>
            <a:r>
              <a:rPr lang="fr-CA" dirty="0">
                <a:solidFill>
                  <a:schemeClr val="bg1"/>
                </a:solidFill>
              </a:rPr>
              <a:t>dans Teams (Devoirs)</a:t>
            </a:r>
          </a:p>
        </p:txBody>
      </p:sp>
      <p:pic>
        <p:nvPicPr>
          <p:cNvPr id="10" name="Espace réservé du contenu 7">
            <a:extLst>
              <a:ext uri="{FF2B5EF4-FFF2-40B4-BE49-F238E27FC236}">
                <a16:creationId xmlns:a16="http://schemas.microsoft.com/office/drawing/2014/main" id="{9D1E5D26-7896-4877-A5E3-A5BB52FAD1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022" y="2488728"/>
            <a:ext cx="4525963" cy="3394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9D561B0-0469-4705-8075-1FB7BDC2C308}"/>
              </a:ext>
            </a:extLst>
          </p:cNvPr>
          <p:cNvSpPr/>
          <p:nvPr/>
        </p:nvSpPr>
        <p:spPr>
          <a:xfrm>
            <a:off x="2970744" y="4389524"/>
            <a:ext cx="1181237" cy="69249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fr-FR" sz="4050" b="1" spc="38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10 %</a:t>
            </a:r>
          </a:p>
        </p:txBody>
      </p:sp>
      <p:pic>
        <p:nvPicPr>
          <p:cNvPr id="12" name="Image 11" descr="Une image contenant horloge, objet, bleu, main&#10;&#10;Description générée automatiquement">
            <a:extLst>
              <a:ext uri="{FF2B5EF4-FFF2-40B4-BE49-F238E27FC236}">
                <a16:creationId xmlns:a16="http://schemas.microsoft.com/office/drawing/2014/main" id="{2337EEB4-EEEC-4BD6-AB20-84FD89F48F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96" y="3555276"/>
            <a:ext cx="703860" cy="886474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DD82F412-530B-4143-A8E8-E684BEA4EA11}"/>
              </a:ext>
            </a:extLst>
          </p:cNvPr>
          <p:cNvGrpSpPr/>
          <p:nvPr/>
        </p:nvGrpSpPr>
        <p:grpSpPr>
          <a:xfrm>
            <a:off x="3052522" y="3861512"/>
            <a:ext cx="57536" cy="245321"/>
            <a:chOff x="4070028" y="3430583"/>
            <a:chExt cx="76715" cy="327094"/>
          </a:xfrm>
        </p:grpSpPr>
        <p:sp>
          <p:nvSpPr>
            <p:cNvPr id="14" name="Triangle isocèle 13">
              <a:extLst>
                <a:ext uri="{FF2B5EF4-FFF2-40B4-BE49-F238E27FC236}">
                  <a16:creationId xmlns:a16="http://schemas.microsoft.com/office/drawing/2014/main" id="{B47493A5-83BD-43E9-A8A4-DB66C79716CA}"/>
                </a:ext>
              </a:extLst>
            </p:cNvPr>
            <p:cNvSpPr/>
            <p:nvPr/>
          </p:nvSpPr>
          <p:spPr>
            <a:xfrm rot="10800000" flipH="1">
              <a:off x="4099448" y="3575392"/>
              <a:ext cx="45719" cy="182285"/>
            </a:xfrm>
            <a:prstGeom prst="triangle">
              <a:avLst>
                <a:gd name="adj" fmla="val 43387"/>
              </a:avLst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5" name="Triangle isocèle 14">
              <a:extLst>
                <a:ext uri="{FF2B5EF4-FFF2-40B4-BE49-F238E27FC236}">
                  <a16:creationId xmlns:a16="http://schemas.microsoft.com/office/drawing/2014/main" id="{4716DA49-8FDB-4213-90F2-88265982EB00}"/>
                </a:ext>
              </a:extLst>
            </p:cNvPr>
            <p:cNvSpPr/>
            <p:nvPr/>
          </p:nvSpPr>
          <p:spPr>
            <a:xfrm rot="20076371">
              <a:off x="4070028" y="3430583"/>
              <a:ext cx="45719" cy="170167"/>
            </a:xfrm>
            <a:prstGeom prst="triangle">
              <a:avLst>
                <a:gd name="adj" fmla="val 4338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F821C6CF-CEB6-47E6-83E6-7F4C59C0B9BC}"/>
                </a:ext>
              </a:extLst>
            </p:cNvPr>
            <p:cNvSpPr/>
            <p:nvPr/>
          </p:nvSpPr>
          <p:spPr>
            <a:xfrm flipH="1" flipV="1">
              <a:off x="4099448" y="3569157"/>
              <a:ext cx="47295" cy="4729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 sz="1350"/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E46652C3-80CA-4100-96F7-DAE3201A854A}"/>
              </a:ext>
            </a:extLst>
          </p:cNvPr>
          <p:cNvSpPr txBox="1"/>
          <p:nvPr/>
        </p:nvSpPr>
        <p:spPr>
          <a:xfrm>
            <a:off x="695596" y="2042228"/>
            <a:ext cx="4342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chemeClr val="accent4"/>
                </a:solidFill>
              </a:rPr>
              <a:t>Extraction de votre GIT</a:t>
            </a:r>
            <a:endParaRPr lang="en-CA" sz="2800" b="1" dirty="0">
              <a:solidFill>
                <a:schemeClr val="accent4"/>
              </a:solidFill>
            </a:endParaRPr>
          </a:p>
        </p:txBody>
      </p: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62ACB058-8D34-4417-9B8B-E04F5E62B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11678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6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7" name="Flowchart: Data 56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0" y="218977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0" name="Right Triangle 59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1" name="Right Triangle 60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62" name="Right Arrow 61"/>
          <p:cNvSpPr/>
          <p:nvPr/>
        </p:nvSpPr>
        <p:spPr>
          <a:xfrm>
            <a:off x="4864545" y="801216"/>
            <a:ext cx="3076955" cy="490352"/>
          </a:xfrm>
          <a:prstGeom prst="rightArrow">
            <a:avLst>
              <a:gd name="adj1" fmla="val 64997"/>
              <a:gd name="adj2" fmla="val 50000"/>
            </a:avLst>
          </a:prstGeom>
          <a:solidFill>
            <a:schemeClr val="accent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fr-CA" sz="1400" b="1" dirty="0">
                <a:solidFill>
                  <a:srgbClr val="F8F8F8"/>
                </a:solidFill>
              </a:rPr>
              <a:t> Déposer Teams</a:t>
            </a:r>
            <a:endParaRPr lang="en-US" sz="1400" b="1" dirty="0">
              <a:solidFill>
                <a:srgbClr val="F8F8F8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 rot="5400000">
            <a:off x="3717725" y="2054913"/>
            <a:ext cx="1459996" cy="24855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>
            <a:normAutofit fontScale="85000" lnSpcReduction="20000"/>
          </a:bodyPr>
          <a:lstStyle/>
          <a:p>
            <a:pPr algn="ctr"/>
            <a:endParaRPr lang="en-US" sz="1600">
              <a:solidFill>
                <a:srgbClr val="F8F8F8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647934" y="3201902"/>
            <a:ext cx="1445077" cy="21945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r>
              <a:rPr lang="fr-CA" sz="1000" b="1" dirty="0">
                <a:solidFill>
                  <a:srgbClr val="F8F8F8">
                    <a:lumMod val="25000"/>
                  </a:srgbClr>
                </a:solidFill>
              </a:rPr>
              <a:t>Extraire"</a:t>
            </a:r>
          </a:p>
        </p:txBody>
      </p:sp>
      <p:sp>
        <p:nvSpPr>
          <p:cNvPr id="65" name="Rectangle 64"/>
          <p:cNvSpPr/>
          <p:nvPr/>
        </p:nvSpPr>
        <p:spPr>
          <a:xfrm rot="5400000">
            <a:off x="1440791" y="4381434"/>
            <a:ext cx="1596635" cy="32196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>
            <a:normAutofit/>
          </a:bodyPr>
          <a:lstStyle/>
          <a:p>
            <a:pPr algn="ctr"/>
            <a:r>
              <a:rPr lang="en-US" sz="1600" dirty="0">
                <a:solidFill>
                  <a:srgbClr val="F8F8F8"/>
                </a:solidFill>
              </a:rPr>
              <a:t>Coder  et doc.</a:t>
            </a:r>
          </a:p>
        </p:txBody>
      </p:sp>
      <p:sp>
        <p:nvSpPr>
          <p:cNvPr id="66" name="Rectangle 65"/>
          <p:cNvSpPr/>
          <p:nvPr/>
        </p:nvSpPr>
        <p:spPr>
          <a:xfrm>
            <a:off x="2647933" y="5588245"/>
            <a:ext cx="4370737" cy="2787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rmAutofit/>
          </a:bodyPr>
          <a:lstStyle/>
          <a:p>
            <a:pPr algn="ctr"/>
            <a:r>
              <a:rPr lang="fr-CA" sz="1400" b="1" dirty="0">
                <a:solidFill>
                  <a:srgbClr val="54B711">
                    <a:lumMod val="75000"/>
                  </a:srgbClr>
                </a:solidFill>
              </a:rPr>
              <a:t>Lire les consignes AU COMPLET</a:t>
            </a:r>
            <a:endParaRPr lang="en-US" sz="1400" b="1" dirty="0">
              <a:solidFill>
                <a:srgbClr val="54B711">
                  <a:lumMod val="75000"/>
                </a:srgbClr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1757233" y="5267348"/>
            <a:ext cx="920579" cy="920579"/>
            <a:chOff x="2417319" y="5021679"/>
            <a:chExt cx="1485200" cy="1485200"/>
          </a:xfrm>
          <a:solidFill>
            <a:schemeClr val="accent2">
              <a:lumMod val="40000"/>
              <a:lumOff val="60000"/>
            </a:schemeClr>
          </a:solidFill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8" name="Oval 67"/>
            <p:cNvSpPr/>
            <p:nvPr/>
          </p:nvSpPr>
          <p:spPr>
            <a:xfrm>
              <a:off x="2417319" y="5021679"/>
              <a:ext cx="1485200" cy="1485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600">
                <a:solidFill>
                  <a:srgbClr val="F8F8F8"/>
                </a:solidFill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698823" y="5303183"/>
              <a:ext cx="922193" cy="9221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>
                <a:lnSpc>
                  <a:spcPct val="70000"/>
                </a:lnSpc>
              </a:pPr>
              <a:r>
                <a:rPr lang="id-ID" sz="2400" b="1" dirty="0">
                  <a:solidFill>
                    <a:srgbClr val="F8F8F8">
                      <a:lumMod val="25000"/>
                    </a:srgbClr>
                  </a:solidFill>
                </a:rPr>
                <a:t>01</a:t>
              </a:r>
            </a:p>
            <a:p>
              <a:pPr algn="ctr">
                <a:lnSpc>
                  <a:spcPct val="70000"/>
                </a:lnSpc>
              </a:pPr>
              <a:r>
                <a:rPr lang="id-ID" sz="1050" dirty="0">
                  <a:solidFill>
                    <a:srgbClr val="F8F8F8">
                      <a:lumMod val="25000"/>
                    </a:srgbClr>
                  </a:solidFill>
                </a:rPr>
                <a:t>STEP</a:t>
              </a:r>
              <a:endParaRPr lang="en-US" sz="1050" dirty="0">
                <a:solidFill>
                  <a:srgbClr val="F8F8F8">
                    <a:lumMod val="25000"/>
                  </a:srgbClr>
                </a:solidFill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1757233" y="2881005"/>
            <a:ext cx="920579" cy="920579"/>
            <a:chOff x="2417319" y="5021679"/>
            <a:chExt cx="1485200" cy="14852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1" name="Oval 70"/>
            <p:cNvSpPr/>
            <p:nvPr/>
          </p:nvSpPr>
          <p:spPr>
            <a:xfrm>
              <a:off x="2417319" y="5021679"/>
              <a:ext cx="1485200" cy="14852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600">
                <a:solidFill>
                  <a:srgbClr val="F8F8F8"/>
                </a:solidFill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2698823" y="5303183"/>
              <a:ext cx="922193" cy="9221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>
                <a:lnSpc>
                  <a:spcPct val="70000"/>
                </a:lnSpc>
              </a:pPr>
              <a:r>
                <a:rPr lang="id-ID" sz="2400" b="1" dirty="0">
                  <a:solidFill>
                    <a:srgbClr val="F8F8F8">
                      <a:lumMod val="25000"/>
                    </a:srgbClr>
                  </a:solidFill>
                </a:rPr>
                <a:t>02</a:t>
              </a:r>
            </a:p>
            <a:p>
              <a:pPr algn="ctr">
                <a:lnSpc>
                  <a:spcPct val="70000"/>
                </a:lnSpc>
              </a:pPr>
              <a:r>
                <a:rPr lang="id-ID" sz="1050" dirty="0">
                  <a:solidFill>
                    <a:srgbClr val="F8F8F8">
                      <a:lumMod val="25000"/>
                    </a:srgbClr>
                  </a:solidFill>
                </a:rPr>
                <a:t>STEP</a:t>
              </a:r>
              <a:endParaRPr lang="en-US" sz="1050" dirty="0">
                <a:solidFill>
                  <a:srgbClr val="F8F8F8">
                    <a:lumMod val="25000"/>
                  </a:srgbClr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002548" y="2881005"/>
            <a:ext cx="920579" cy="920579"/>
            <a:chOff x="2417319" y="5021679"/>
            <a:chExt cx="1485200" cy="14852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4" name="Oval 73"/>
            <p:cNvSpPr/>
            <p:nvPr/>
          </p:nvSpPr>
          <p:spPr>
            <a:xfrm>
              <a:off x="2417319" y="5021679"/>
              <a:ext cx="1485200" cy="14852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600">
                <a:solidFill>
                  <a:srgbClr val="F8F8F8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2698823" y="5303183"/>
              <a:ext cx="922193" cy="9221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>
                <a:lnSpc>
                  <a:spcPct val="70000"/>
                </a:lnSpc>
              </a:pPr>
              <a:r>
                <a:rPr lang="id-ID" sz="2400" b="1" dirty="0">
                  <a:solidFill>
                    <a:srgbClr val="F8F8F8">
                      <a:lumMod val="25000"/>
                    </a:srgbClr>
                  </a:solidFill>
                </a:rPr>
                <a:t>03</a:t>
              </a:r>
            </a:p>
            <a:p>
              <a:pPr algn="ctr">
                <a:lnSpc>
                  <a:spcPct val="70000"/>
                </a:lnSpc>
              </a:pPr>
              <a:r>
                <a:rPr lang="id-ID" sz="1050" dirty="0">
                  <a:solidFill>
                    <a:srgbClr val="F8F8F8">
                      <a:lumMod val="25000"/>
                    </a:srgbClr>
                  </a:solidFill>
                </a:rPr>
                <a:t>STEP</a:t>
              </a:r>
              <a:endParaRPr lang="en-US" sz="1050" dirty="0">
                <a:solidFill>
                  <a:srgbClr val="F8F8F8">
                    <a:lumMod val="25000"/>
                  </a:srgbClr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4002548" y="586101"/>
            <a:ext cx="920579" cy="920579"/>
            <a:chOff x="2417319" y="5021679"/>
            <a:chExt cx="1485200" cy="14852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7" name="Oval 76"/>
            <p:cNvSpPr/>
            <p:nvPr/>
          </p:nvSpPr>
          <p:spPr>
            <a:xfrm>
              <a:off x="2417319" y="5021679"/>
              <a:ext cx="1485200" cy="148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en-US" sz="1600">
                <a:solidFill>
                  <a:srgbClr val="F8F8F8"/>
                </a:solidFill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2698823" y="5303183"/>
              <a:ext cx="922193" cy="92219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rmAutofit/>
            </a:bodyPr>
            <a:lstStyle/>
            <a:p>
              <a:pPr algn="ctr">
                <a:lnSpc>
                  <a:spcPct val="70000"/>
                </a:lnSpc>
              </a:pPr>
              <a:r>
                <a:rPr lang="id-ID" sz="2400" b="1" dirty="0">
                  <a:solidFill>
                    <a:srgbClr val="F8F8F8">
                      <a:lumMod val="25000"/>
                    </a:srgbClr>
                  </a:solidFill>
                </a:rPr>
                <a:t>04</a:t>
              </a:r>
            </a:p>
            <a:p>
              <a:pPr algn="ctr">
                <a:lnSpc>
                  <a:spcPct val="70000"/>
                </a:lnSpc>
              </a:pPr>
              <a:r>
                <a:rPr lang="id-ID" sz="1050" dirty="0">
                  <a:solidFill>
                    <a:srgbClr val="F8F8F8">
                      <a:lumMod val="25000"/>
                    </a:srgbClr>
                  </a:solidFill>
                </a:rPr>
                <a:t>STEP</a:t>
              </a:r>
              <a:endParaRPr lang="en-US" sz="1050" dirty="0">
                <a:solidFill>
                  <a:srgbClr val="F8F8F8">
                    <a:lumMod val="25000"/>
                  </a:srgbClr>
                </a:solidFill>
              </a:endParaRPr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521724D5-5955-4257-8B10-0247CF3580B0}"/>
              </a:ext>
            </a:extLst>
          </p:cNvPr>
          <p:cNvSpPr txBox="1"/>
          <p:nvPr/>
        </p:nvSpPr>
        <p:spPr>
          <a:xfrm>
            <a:off x="476233" y="4974601"/>
            <a:ext cx="1090187" cy="1027824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fr-CA" sz="1400" b="1" dirty="0">
                <a:solidFill>
                  <a:srgbClr val="F8F8F8">
                    <a:lumMod val="85000"/>
                    <a:lumOff val="15000"/>
                  </a:srgbClr>
                </a:solidFill>
              </a:rPr>
              <a:t>Coder et "Commit"</a:t>
            </a:r>
            <a:endParaRPr lang="en-US" sz="1000" b="1" dirty="0">
              <a:solidFill>
                <a:srgbClr val="F8F8F8">
                  <a:lumMod val="85000"/>
                  <a:lumOff val="15000"/>
                </a:srgbClr>
              </a:solidFill>
            </a:endParaRPr>
          </a:p>
          <a:p>
            <a:pPr algn="r">
              <a:lnSpc>
                <a:spcPct val="120000"/>
              </a:lnSpc>
              <a:spcBef>
                <a:spcPts val="450"/>
              </a:spcBef>
            </a:pPr>
            <a:r>
              <a:rPr lang="fr-CA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Étapes et fichiers complémentaires</a:t>
            </a:r>
            <a:r>
              <a:rPr lang="id-ID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.</a:t>
            </a:r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21724D5-5955-4257-8B10-0247CF3580B0}"/>
              </a:ext>
            </a:extLst>
          </p:cNvPr>
          <p:cNvSpPr txBox="1"/>
          <p:nvPr/>
        </p:nvSpPr>
        <p:spPr>
          <a:xfrm>
            <a:off x="5039803" y="2822996"/>
            <a:ext cx="2043084" cy="8056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fr-CA" sz="1400" b="1" dirty="0">
                <a:solidFill>
                  <a:srgbClr val="F8F8F8">
                    <a:lumMod val="65000"/>
                    <a:lumOff val="35000"/>
                  </a:srgbClr>
                </a:solidFill>
              </a:rPr>
              <a:t>Extraire la version du TP</a:t>
            </a:r>
            <a:endParaRPr lang="en-US" sz="1000" b="1" dirty="0">
              <a:solidFill>
                <a:srgbClr val="F8F8F8">
                  <a:lumMod val="65000"/>
                  <a:lumOff val="35000"/>
                </a:srgbClr>
              </a:solidFill>
            </a:endParaRPr>
          </a:p>
          <a:p>
            <a:pPr algn="r">
              <a:lnSpc>
                <a:spcPct val="120000"/>
              </a:lnSpc>
              <a:spcBef>
                <a:spcPts val="450"/>
              </a:spcBef>
            </a:pPr>
            <a:r>
              <a:rPr lang="fr-CA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Version à corriger</a:t>
            </a:r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21724D5-5955-4257-8B10-0247CF3580B0}"/>
              </a:ext>
            </a:extLst>
          </p:cNvPr>
          <p:cNvSpPr txBox="1"/>
          <p:nvPr/>
        </p:nvSpPr>
        <p:spPr>
          <a:xfrm>
            <a:off x="381844" y="2969540"/>
            <a:ext cx="2163225" cy="8056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fr-CA" sz="1400" b="1" dirty="0">
                <a:solidFill>
                  <a:srgbClr val="F8F8F8">
                    <a:lumMod val="90000"/>
                  </a:srgbClr>
                </a:solidFill>
              </a:rPr>
              <a:t>Commit</a:t>
            </a:r>
            <a:endParaRPr lang="en-US" sz="1000" b="1" dirty="0">
              <a:solidFill>
                <a:srgbClr val="F8F8F8">
                  <a:lumMod val="90000"/>
                </a:srgbClr>
              </a:solidFill>
            </a:endParaRPr>
          </a:p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fr-CA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À chaque étape</a:t>
            </a:r>
          </a:p>
          <a:p>
            <a:pPr>
              <a:lnSpc>
                <a:spcPct val="120000"/>
              </a:lnSpc>
              <a:spcBef>
                <a:spcPts val="450"/>
              </a:spcBef>
            </a:pPr>
            <a:r>
              <a:rPr lang="fr-CA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Suivre les consignes GIT</a:t>
            </a:r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21724D5-5955-4257-8B10-0247CF3580B0}"/>
              </a:ext>
            </a:extLst>
          </p:cNvPr>
          <p:cNvSpPr txBox="1"/>
          <p:nvPr/>
        </p:nvSpPr>
        <p:spPr>
          <a:xfrm>
            <a:off x="2737876" y="705232"/>
            <a:ext cx="1090187" cy="805605"/>
          </a:xfrm>
          <a:prstGeom prst="rect">
            <a:avLst/>
          </a:prstGeom>
          <a:noFill/>
        </p:spPr>
        <p:txBody>
          <a:bodyPr wrap="square" lIns="0" tIns="0" rIns="0" bIns="0" rtlCol="0" anchor="t">
            <a:normAutofit/>
          </a:bodyPr>
          <a:lstStyle/>
          <a:p>
            <a:pPr algn="r">
              <a:lnSpc>
                <a:spcPct val="120000"/>
              </a:lnSpc>
            </a:pPr>
            <a:r>
              <a:rPr lang="fr-CA" sz="1400" b="1" dirty="0">
                <a:solidFill>
                  <a:srgbClr val="54B711"/>
                </a:solidFill>
              </a:rPr>
              <a:t>Teams Devoirs</a:t>
            </a:r>
            <a:endParaRPr lang="en-US" sz="1000" b="1" dirty="0">
              <a:solidFill>
                <a:srgbClr val="54B711"/>
              </a:solidFill>
            </a:endParaRPr>
          </a:p>
          <a:p>
            <a:pPr algn="r">
              <a:lnSpc>
                <a:spcPct val="120000"/>
              </a:lnSpc>
              <a:spcBef>
                <a:spcPts val="450"/>
              </a:spcBef>
            </a:pPr>
            <a:r>
              <a:rPr lang="fr-CA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Déposer la version à corriger</a:t>
            </a:r>
            <a:r>
              <a:rPr lang="id-ID" sz="1000" dirty="0">
                <a:solidFill>
                  <a:srgbClr val="F8F8F8">
                    <a:lumMod val="75000"/>
                    <a:lumOff val="25000"/>
                  </a:srgbClr>
                </a:solidFill>
              </a:rPr>
              <a:t>.</a:t>
            </a:r>
            <a:endParaRPr lang="en-US" sz="1000" dirty="0">
              <a:solidFill>
                <a:srgbClr val="F8F8F8">
                  <a:lumMod val="75000"/>
                  <a:lumOff val="25000"/>
                </a:srgbClr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37" y="257827"/>
            <a:ext cx="458626" cy="44369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733" y="2373258"/>
            <a:ext cx="432870" cy="432870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45" y="2460392"/>
            <a:ext cx="346605" cy="358905"/>
          </a:xfrm>
          <a:prstGeom prst="rect">
            <a:avLst/>
          </a:prstGeom>
        </p:spPr>
      </p:pic>
      <p:sp>
        <p:nvSpPr>
          <p:cNvPr id="87" name="Oval 86"/>
          <p:cNvSpPr/>
          <p:nvPr/>
        </p:nvSpPr>
        <p:spPr>
          <a:xfrm>
            <a:off x="6854073" y="5308849"/>
            <a:ext cx="571607" cy="571607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>
            <a:normAutofit/>
          </a:bodyPr>
          <a:lstStyle/>
          <a:p>
            <a:pPr algn="ctr"/>
            <a:endParaRPr lang="en-US" sz="1400" b="1" dirty="0">
              <a:solidFill>
                <a:srgbClr val="F8F8F8"/>
              </a:solidFill>
            </a:endParaRPr>
          </a:p>
        </p:txBody>
      </p:sp>
      <p:pic>
        <p:nvPicPr>
          <p:cNvPr id="36" name="Picture 25">
            <a:extLst>
              <a:ext uri="{FF2B5EF4-FFF2-40B4-BE49-F238E27FC236}">
                <a16:creationId xmlns:a16="http://schemas.microsoft.com/office/drawing/2014/main" id="{8B15E2DC-5D02-44B3-976E-0EBF80C7B39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633" y="4434537"/>
            <a:ext cx="526824" cy="54006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550F52ED-CF12-40EE-B95C-E7818425A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Valérie Turgeon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9201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8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79" grpId="0"/>
      <p:bldP spid="80" grpId="0"/>
      <p:bldP spid="81" grpId="0"/>
      <p:bldP spid="8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ABD1EA87-4604-4FB4-94C5-33AFC8170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96" b="12330"/>
          <a:stretch/>
        </p:blipFill>
        <p:spPr>
          <a:xfrm>
            <a:off x="1819469" y="1549161"/>
            <a:ext cx="7324725" cy="3445881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F1076377-4042-4615-BF14-86C6B1DE70BE}"/>
              </a:ext>
            </a:extLst>
          </p:cNvPr>
          <p:cNvGrpSpPr/>
          <p:nvPr/>
        </p:nvGrpSpPr>
        <p:grpSpPr>
          <a:xfrm>
            <a:off x="-45125" y="857250"/>
            <a:ext cx="6056536" cy="5328809"/>
            <a:chOff x="-65988" y="0"/>
            <a:chExt cx="8075381" cy="7105078"/>
          </a:xfrm>
        </p:grpSpPr>
        <p:grpSp>
          <p:nvGrpSpPr>
            <p:cNvPr id="29" name="Group 28"/>
            <p:cNvGrpSpPr/>
            <p:nvPr/>
          </p:nvGrpSpPr>
          <p:grpSpPr>
            <a:xfrm>
              <a:off x="-65988" y="0"/>
              <a:ext cx="8075381" cy="7105078"/>
              <a:chOff x="-1" y="0"/>
              <a:chExt cx="8075381" cy="710507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6CACFECE-CE68-4AE7-B5A4-DFAE158290A0}"/>
                  </a:ext>
                </a:extLst>
              </p:cNvPr>
              <p:cNvSpPr/>
              <p:nvPr/>
            </p:nvSpPr>
            <p:spPr>
              <a:xfrm>
                <a:off x="-1" y="0"/>
                <a:ext cx="4704293" cy="4233862"/>
              </a:xfrm>
              <a:custGeom>
                <a:avLst/>
                <a:gdLst/>
                <a:ahLst/>
                <a:cxnLst/>
                <a:rect l="l" t="t" r="r" b="b"/>
                <a:pathLst>
                  <a:path w="4704293" h="4233862">
                    <a:moveTo>
                      <a:pt x="0" y="0"/>
                    </a:moveTo>
                    <a:lnTo>
                      <a:pt x="4704293" y="0"/>
                    </a:lnTo>
                    <a:lnTo>
                      <a:pt x="4704293" y="3562370"/>
                    </a:lnTo>
                    <a:lnTo>
                      <a:pt x="4029378" y="3562370"/>
                    </a:lnTo>
                    <a:lnTo>
                      <a:pt x="4029378" y="4233862"/>
                    </a:lnTo>
                    <a:lnTo>
                      <a:pt x="0" y="42338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4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4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4">
                      <a:lumMod val="5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Rectangle 2">
                <a:extLst>
                  <a:ext uri="{FF2B5EF4-FFF2-40B4-BE49-F238E27FC236}">
                    <a16:creationId xmlns:a16="http://schemas.microsoft.com/office/drawing/2014/main" id="{6CACFECE-CE68-4AE7-B5A4-DFAE158290A0}"/>
                  </a:ext>
                </a:extLst>
              </p:cNvPr>
              <p:cNvSpPr/>
              <p:nvPr/>
            </p:nvSpPr>
            <p:spPr>
              <a:xfrm>
                <a:off x="3371087" y="2871216"/>
                <a:ext cx="4704293" cy="4233862"/>
              </a:xfrm>
              <a:custGeom>
                <a:avLst/>
                <a:gdLst/>
                <a:ahLst/>
                <a:cxnLst/>
                <a:rect l="l" t="t" r="r" b="b"/>
                <a:pathLst>
                  <a:path w="4704293" h="4233862">
                    <a:moveTo>
                      <a:pt x="0" y="0"/>
                    </a:moveTo>
                    <a:lnTo>
                      <a:pt x="4704293" y="0"/>
                    </a:lnTo>
                    <a:lnTo>
                      <a:pt x="4704293" y="3562370"/>
                    </a:lnTo>
                    <a:lnTo>
                      <a:pt x="4029378" y="3562370"/>
                    </a:lnTo>
                    <a:lnTo>
                      <a:pt x="4029378" y="4233862"/>
                    </a:lnTo>
                    <a:lnTo>
                      <a:pt x="0" y="4233862"/>
                    </a:lnTo>
                    <a:close/>
                  </a:path>
                </a:pathLst>
              </a:custGeom>
              <a:solidFill>
                <a:schemeClr val="tx2">
                  <a:lumMod val="75000"/>
                  <a:alpha val="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F1E3A0-FFEC-429F-875F-7D244E20BBF0}"/>
                </a:ext>
              </a:extLst>
            </p:cNvPr>
            <p:cNvSpPr txBox="1"/>
            <p:nvPr/>
          </p:nvSpPr>
          <p:spPr>
            <a:xfrm>
              <a:off x="255283" y="2864183"/>
              <a:ext cx="3073133" cy="1232329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rtlCol="0">
              <a:norm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Calibri Light" charset="0"/>
                  <a:cs typeface="+mn-cs"/>
                </a:rPr>
                <a:t>Thierry Giroux Veilleux</a:t>
              </a: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Fonctionnement</a:t>
              </a:r>
              <a:r>
                <a:rPr kumimoji="0" lang="en-US" sz="12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 du </a:t>
              </a:r>
              <a:r>
                <a:rPr kumimoji="0" lang="en-US" sz="1200" b="0" i="0" u="none" strike="noStrike" kern="1200" cap="none" spc="0" normalizeH="0" baseline="0" noProof="0" dirty="0" err="1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cours</a:t>
              </a:r>
              <a:endParaRPr kumimoji="0" lang="en-US" sz="12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Calibri 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 err="1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Automne</a:t>
              </a:r>
              <a:r>
                <a:rPr kumimoji="0" lang="en-US" sz="1200" b="0" i="0" u="none" strike="noStrike" kern="120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Calibri "/>
                  <a:ea typeface="+mn-ea"/>
                  <a:cs typeface="+mn-cs"/>
                </a:rPr>
                <a:t> 2021</a:t>
              </a:r>
              <a:endParaRPr kumimoji="0" lang="en-GB" sz="3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ED86C8C-74DA-47C6-95CE-774D6395381F}"/>
                </a:ext>
              </a:extLst>
            </p:cNvPr>
            <p:cNvSpPr txBox="1"/>
            <p:nvPr/>
          </p:nvSpPr>
          <p:spPr>
            <a:xfrm>
              <a:off x="256032" y="1380976"/>
              <a:ext cx="4425696" cy="138499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rtlCol="0">
              <a:normAutofit lnSpcReduction="10000"/>
            </a:bodyPr>
            <a:lstStyle/>
            <a:p>
              <a:pPr defTabSz="514337"/>
              <a:r>
                <a:rPr lang="en-GB" sz="2100" dirty="0">
                  <a:solidFill>
                    <a:srgbClr val="FFFFFF"/>
                  </a:solidFill>
                </a:rPr>
                <a:t>420-3W6</a:t>
              </a:r>
            </a:p>
            <a:p>
              <a:pPr defTabSz="514337"/>
              <a:r>
                <a:rPr lang="en-GB" sz="2100" dirty="0" err="1">
                  <a:solidFill>
                    <a:srgbClr val="FFFFFF"/>
                  </a:solidFill>
                </a:rPr>
                <a:t>Programmation</a:t>
              </a:r>
              <a:r>
                <a:rPr lang="en-GB" sz="2100" dirty="0">
                  <a:solidFill>
                    <a:srgbClr val="FFFFFF"/>
                  </a:solidFill>
                </a:rPr>
                <a:t> Web </a:t>
              </a:r>
              <a:r>
                <a:rPr lang="en-GB" sz="2100" dirty="0" err="1">
                  <a:solidFill>
                    <a:srgbClr val="FFFFFF"/>
                  </a:solidFill>
                </a:rPr>
                <a:t>transactionnelle</a:t>
              </a:r>
              <a:endParaRPr lang="en-GB" sz="2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C95CF16-3F96-4C9F-A1E6-89096AD21193}"/>
              </a:ext>
            </a:extLst>
          </p:cNvPr>
          <p:cNvSpPr/>
          <p:nvPr/>
        </p:nvSpPr>
        <p:spPr>
          <a:xfrm>
            <a:off x="1819470" y="4987868"/>
            <a:ext cx="7324531" cy="1012883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C79607-05F0-47C2-899C-CA67C78132E3}"/>
              </a:ext>
            </a:extLst>
          </p:cNvPr>
          <p:cNvSpPr txBox="1"/>
          <p:nvPr/>
        </p:nvSpPr>
        <p:spPr>
          <a:xfrm>
            <a:off x="3761910" y="5038752"/>
            <a:ext cx="5131109" cy="833105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 anchor="ctr" anchorCtr="0">
            <a:normAutofit/>
          </a:bodyPr>
          <a:lstStyle/>
          <a:p>
            <a:pPr lvl="0" algn="r" defTabSz="514337">
              <a:defRPr/>
            </a:pPr>
            <a:r>
              <a:rPr kumimoji="0" lang="fr-CA" sz="1350" b="0" i="0" u="none" strike="noStrike" kern="1200" cap="none" spc="0" normalizeH="0" baseline="0" noProof="0" dirty="0">
                <a:ln w="0"/>
                <a:solidFill>
                  <a:srgbClr val="575757">
                    <a:lumMod val="50000"/>
                  </a:srgbClr>
                </a:solidFill>
                <a:effectLst/>
                <a:uLnTx/>
                <a:uFillTx/>
                <a:latin typeface="Calibri "/>
                <a:ea typeface="Calibri Light" charset="0"/>
              </a:rPr>
              <a:t>Afin de tirer</a:t>
            </a:r>
            <a:r>
              <a:rPr kumimoji="0" lang="fr-CA" sz="1350" b="0" i="0" u="none" strike="noStrike" kern="1200" cap="none" spc="0" normalizeH="0" noProof="0" dirty="0">
                <a:ln w="0"/>
                <a:solidFill>
                  <a:srgbClr val="575757">
                    <a:lumMod val="50000"/>
                  </a:srgbClr>
                </a:solidFill>
                <a:effectLst/>
                <a:uLnTx/>
                <a:uFillTx/>
                <a:latin typeface="Calibri "/>
                <a:ea typeface="Calibri Light" charset="0"/>
              </a:rPr>
              <a:t> le maximum de ce cours</a:t>
            </a:r>
            <a:r>
              <a:rPr lang="fr-CA" sz="1350" dirty="0">
                <a:ln w="0"/>
                <a:solidFill>
                  <a:srgbClr val="575757">
                    <a:lumMod val="50000"/>
                  </a:srgbClr>
                </a:solidFill>
                <a:latin typeface="Calibri "/>
                <a:ea typeface="Calibri Light" charset="0"/>
              </a:rPr>
              <a:t>, il faudra vous investir. Cela signifie être présent, écouter les vidéos, compléter les exercices , bref étudier. </a:t>
            </a:r>
            <a:endParaRPr kumimoji="0" lang="fr-CA" sz="2400" b="0" i="0" u="none" strike="noStrike" kern="1200" cap="none" spc="0" normalizeH="0" baseline="0" noProof="0" dirty="0">
              <a:ln w="0"/>
              <a:solidFill>
                <a:srgbClr val="575757">
                  <a:lumMod val="50000"/>
                </a:srgbClr>
              </a:solidFill>
              <a:effectLst/>
              <a:uLnTx/>
              <a:uFillTx/>
              <a:latin typeface="Calibri "/>
              <a:ea typeface="Calibri Light" charset="0"/>
            </a:endParaRP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FF9164A-CD68-44EA-A31F-D6E2FC23297C}"/>
              </a:ext>
            </a:extLst>
          </p:cNvPr>
          <p:cNvGrpSpPr/>
          <p:nvPr/>
        </p:nvGrpSpPr>
        <p:grpSpPr>
          <a:xfrm>
            <a:off x="2000943" y="2504961"/>
            <a:ext cx="2038680" cy="2038861"/>
            <a:chOff x="2667924" y="2196948"/>
            <a:chExt cx="2718240" cy="271848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AA9E7C-C92C-4CBA-BA81-25431CDAAE7E}"/>
                </a:ext>
              </a:extLst>
            </p:cNvPr>
            <p:cNvSpPr/>
            <p:nvPr/>
          </p:nvSpPr>
          <p:spPr>
            <a:xfrm>
              <a:off x="3349047" y="3561606"/>
              <a:ext cx="681123" cy="674655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3DD0EE-FA20-4602-B35C-1BC13538783F}"/>
                </a:ext>
              </a:extLst>
            </p:cNvPr>
            <p:cNvSpPr/>
            <p:nvPr/>
          </p:nvSpPr>
          <p:spPr>
            <a:xfrm>
              <a:off x="4030171" y="2878071"/>
              <a:ext cx="673474" cy="68346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92D80C2-D0B0-4D87-8F48-EA6A8477C742}"/>
                </a:ext>
              </a:extLst>
            </p:cNvPr>
            <p:cNvSpPr/>
            <p:nvPr/>
          </p:nvSpPr>
          <p:spPr>
            <a:xfrm>
              <a:off x="2667924" y="4230470"/>
              <a:ext cx="681123" cy="68112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1BAC34-B6D1-4538-8A4B-330A1F5AC946}"/>
                </a:ext>
              </a:extLst>
            </p:cNvPr>
            <p:cNvSpPr/>
            <p:nvPr/>
          </p:nvSpPr>
          <p:spPr>
            <a:xfrm>
              <a:off x="4705041" y="3559590"/>
              <a:ext cx="681123" cy="674706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02C97B7-8E11-432A-8FBF-18D2CF06E0B2}"/>
                </a:ext>
              </a:extLst>
            </p:cNvPr>
            <p:cNvSpPr/>
            <p:nvPr/>
          </p:nvSpPr>
          <p:spPr>
            <a:xfrm>
              <a:off x="4030168" y="4234306"/>
              <a:ext cx="674835" cy="68112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2867CE-FC21-494F-A993-447B2FC0C172}"/>
                </a:ext>
              </a:extLst>
            </p:cNvPr>
            <p:cNvSpPr/>
            <p:nvPr/>
          </p:nvSpPr>
          <p:spPr>
            <a:xfrm>
              <a:off x="4704292" y="2196948"/>
              <a:ext cx="681123" cy="681123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734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514337"/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Valérie Turgeon</a:t>
            </a:r>
          </a:p>
        </p:txBody>
      </p:sp>
      <p:graphicFrame>
        <p:nvGraphicFramePr>
          <p:cNvPr id="6" name="Espace réservé du contenu 3"/>
          <p:cNvGraphicFramePr>
            <a:graphicFrameLocks/>
          </p:cNvGraphicFramePr>
          <p:nvPr/>
        </p:nvGraphicFramePr>
        <p:xfrm>
          <a:off x="1914528" y="1843089"/>
          <a:ext cx="5735815" cy="3530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145FEACA-DE85-4C49-A77C-A6AB2C79CD7B}"/>
              </a:ext>
            </a:extLst>
          </p:cNvPr>
          <p:cNvSpPr/>
          <p:nvPr/>
        </p:nvSpPr>
        <p:spPr>
          <a:xfrm>
            <a:off x="1477989" y="2886320"/>
            <a:ext cx="510842" cy="505991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C197E4-7D24-406F-8925-32BB79A2EABF}"/>
              </a:ext>
            </a:extLst>
          </p:cNvPr>
          <p:cNvSpPr/>
          <p:nvPr/>
        </p:nvSpPr>
        <p:spPr>
          <a:xfrm>
            <a:off x="1988831" y="2373669"/>
            <a:ext cx="505106" cy="512597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D7ECECC-16AE-43C4-8B64-BBFD7C514F8F}"/>
              </a:ext>
            </a:extLst>
          </p:cNvPr>
          <p:cNvSpPr/>
          <p:nvPr/>
        </p:nvSpPr>
        <p:spPr>
          <a:xfrm>
            <a:off x="2494423" y="1862827"/>
            <a:ext cx="510842" cy="510842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839541-F005-4881-8627-BBE8FE57FE7E}"/>
              </a:ext>
            </a:extLst>
          </p:cNvPr>
          <p:cNvSpPr/>
          <p:nvPr/>
        </p:nvSpPr>
        <p:spPr>
          <a:xfrm>
            <a:off x="967147" y="3387968"/>
            <a:ext cx="510842" cy="510842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7FDCB8-4438-4B10-852C-494793C1B9EF}"/>
              </a:ext>
            </a:extLst>
          </p:cNvPr>
          <p:cNvSpPr/>
          <p:nvPr/>
        </p:nvSpPr>
        <p:spPr>
          <a:xfrm>
            <a:off x="2494984" y="2884807"/>
            <a:ext cx="510842" cy="506030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5980D7-A095-4298-8234-D7F1D3DB89F9}"/>
              </a:ext>
            </a:extLst>
          </p:cNvPr>
          <p:cNvSpPr/>
          <p:nvPr/>
        </p:nvSpPr>
        <p:spPr>
          <a:xfrm>
            <a:off x="1988830" y="3390845"/>
            <a:ext cx="506126" cy="510842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AF0ED5-B93F-4C87-B753-EC6A819BC7A1}"/>
              </a:ext>
            </a:extLst>
          </p:cNvPr>
          <p:cNvSpPr/>
          <p:nvPr/>
        </p:nvSpPr>
        <p:spPr>
          <a:xfrm>
            <a:off x="7831460" y="4862374"/>
            <a:ext cx="510842" cy="510842"/>
          </a:xfrm>
          <a:prstGeom prst="rect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3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que 6" descr="Professeur">
            <a:extLst>
              <a:ext uri="{FF2B5EF4-FFF2-40B4-BE49-F238E27FC236}">
                <a16:creationId xmlns:a16="http://schemas.microsoft.com/office/drawing/2014/main" id="{DD2DEE48-A03B-4566-A195-D8B74D4547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16216" y="2078850"/>
            <a:ext cx="348778" cy="3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606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Data 5"/>
          <p:cNvSpPr/>
          <p:nvPr/>
        </p:nvSpPr>
        <p:spPr>
          <a:xfrm flipH="1">
            <a:off x="4018235" y="5498388"/>
            <a:ext cx="1544133" cy="1359612"/>
          </a:xfrm>
          <a:custGeom>
            <a:avLst/>
            <a:gdLst/>
            <a:ahLst/>
            <a:cxnLst/>
            <a:rect l="l" t="t" r="r" b="b"/>
            <a:pathLst>
              <a:path w="2058844" h="1359612">
                <a:moveTo>
                  <a:pt x="514991" y="0"/>
                </a:moveTo>
                <a:lnTo>
                  <a:pt x="0" y="1348688"/>
                </a:lnTo>
                <a:lnTo>
                  <a:pt x="1740905" y="1359612"/>
                </a:lnTo>
                <a:lnTo>
                  <a:pt x="2058844" y="55745"/>
                </a:lnTo>
                <a:lnTo>
                  <a:pt x="1327680" y="55745"/>
                </a:lnTo>
                <a:lnTo>
                  <a:pt x="1327680" y="2153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Data 5"/>
          <p:cNvSpPr/>
          <p:nvPr/>
        </p:nvSpPr>
        <p:spPr>
          <a:xfrm flipH="1">
            <a:off x="3782249" y="5515424"/>
            <a:ext cx="1114412" cy="1100406"/>
          </a:xfrm>
          <a:custGeom>
            <a:avLst/>
            <a:gdLst/>
            <a:ahLst/>
            <a:cxnLst/>
            <a:rect l="l" t="t" r="r" b="b"/>
            <a:pathLst>
              <a:path w="1485882" h="1100406">
                <a:moveTo>
                  <a:pt x="271908" y="0"/>
                </a:moveTo>
                <a:lnTo>
                  <a:pt x="0" y="1100406"/>
                </a:lnTo>
                <a:lnTo>
                  <a:pt x="1087754" y="1100406"/>
                </a:lnTo>
                <a:lnTo>
                  <a:pt x="1485882" y="38708"/>
                </a:lnTo>
                <a:lnTo>
                  <a:pt x="441856" y="38708"/>
                </a:lnTo>
                <a:lnTo>
                  <a:pt x="441856" y="373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lowchart: Data 4"/>
          <p:cNvSpPr/>
          <p:nvPr/>
        </p:nvSpPr>
        <p:spPr>
          <a:xfrm flipH="1">
            <a:off x="332450" y="1"/>
            <a:ext cx="1371600" cy="1125538"/>
          </a:xfrm>
          <a:prstGeom prst="flowChartInputOutpu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F40C84A-772E-4F29-9E3E-BB04CB93702B}"/>
              </a:ext>
            </a:extLst>
          </p:cNvPr>
          <p:cNvSpPr/>
          <p:nvPr/>
        </p:nvSpPr>
        <p:spPr>
          <a:xfrm>
            <a:off x="77987" y="1068903"/>
            <a:ext cx="11925474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25" name="Image 24" descr="Une image contenant personne, mur&#10;&#10;Description générée automatiquement">
            <a:extLst>
              <a:ext uri="{FF2B5EF4-FFF2-40B4-BE49-F238E27FC236}">
                <a16:creationId xmlns:a16="http://schemas.microsoft.com/office/drawing/2014/main" id="{3DFBC09F-602A-4631-936A-A056226808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579" y="1068903"/>
            <a:ext cx="6835882" cy="4545134"/>
          </a:xfrm>
          <a:prstGeom prst="rect">
            <a:avLst/>
          </a:prstGeom>
          <a:ln>
            <a:noFill/>
          </a:ln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4D59DD6-80AD-41FC-A41C-392CC06A478E}"/>
              </a:ext>
            </a:extLst>
          </p:cNvPr>
          <p:cNvSpPr/>
          <p:nvPr/>
        </p:nvSpPr>
        <p:spPr>
          <a:xfrm>
            <a:off x="5510047" y="1077420"/>
            <a:ext cx="6371143" cy="4562169"/>
          </a:xfrm>
          <a:prstGeom prst="rect">
            <a:avLst/>
          </a:prstGeom>
          <a:solidFill>
            <a:srgbClr val="8F7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8" name="Flowchart: Data 7"/>
          <p:cNvSpPr/>
          <p:nvPr/>
        </p:nvSpPr>
        <p:spPr>
          <a:xfrm>
            <a:off x="4092223" y="-8465"/>
            <a:ext cx="5051777" cy="662429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7" h="10000">
                <a:moveTo>
                  <a:pt x="0" y="10000"/>
                </a:moveTo>
                <a:lnTo>
                  <a:pt x="2000" y="0"/>
                </a:lnTo>
                <a:lnTo>
                  <a:pt x="8017" y="0"/>
                </a:lnTo>
                <a:cubicBezTo>
                  <a:pt x="8011" y="3333"/>
                  <a:pt x="8006" y="6667"/>
                  <a:pt x="8000" y="10000"/>
                </a:cubicBezTo>
                <a:lnTo>
                  <a:pt x="0" y="1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241300" dist="38100" dir="5400000" algn="t" rotWithShape="0">
              <a:prstClr val="black">
                <a:alpha val="7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lowchart: Data 7"/>
          <p:cNvSpPr/>
          <p:nvPr/>
        </p:nvSpPr>
        <p:spPr>
          <a:xfrm>
            <a:off x="4275009" y="-9934"/>
            <a:ext cx="4868991" cy="6886245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8017"/>
              <a:gd name="connsiteY0" fmla="*/ 10000 h 10000"/>
              <a:gd name="connsiteX1" fmla="*/ 2000 w 8017"/>
              <a:gd name="connsiteY1" fmla="*/ 0 h 10000"/>
              <a:gd name="connsiteX2" fmla="*/ 8017 w 8017"/>
              <a:gd name="connsiteY2" fmla="*/ 0 h 10000"/>
              <a:gd name="connsiteX3" fmla="*/ 8000 w 8017"/>
              <a:gd name="connsiteY3" fmla="*/ 10000 h 10000"/>
              <a:gd name="connsiteX4" fmla="*/ 0 w 8017"/>
              <a:gd name="connsiteY4" fmla="*/ 10000 h 10000"/>
              <a:gd name="connsiteX0" fmla="*/ 0 w 10216"/>
              <a:gd name="connsiteY0" fmla="*/ 9987 h 10000"/>
              <a:gd name="connsiteX1" fmla="*/ 2711 w 10216"/>
              <a:gd name="connsiteY1" fmla="*/ 0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  <a:gd name="connsiteX0" fmla="*/ 0 w 10216"/>
              <a:gd name="connsiteY0" fmla="*/ 9987 h 10000"/>
              <a:gd name="connsiteX1" fmla="*/ 2826 w 10216"/>
              <a:gd name="connsiteY1" fmla="*/ 13 h 10000"/>
              <a:gd name="connsiteX2" fmla="*/ 10216 w 10216"/>
              <a:gd name="connsiteY2" fmla="*/ 0 h 10000"/>
              <a:gd name="connsiteX3" fmla="*/ 10195 w 10216"/>
              <a:gd name="connsiteY3" fmla="*/ 10000 h 10000"/>
              <a:gd name="connsiteX4" fmla="*/ 0 w 10216"/>
              <a:gd name="connsiteY4" fmla="*/ 998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" h="10000">
                <a:moveTo>
                  <a:pt x="0" y="9987"/>
                </a:moveTo>
                <a:lnTo>
                  <a:pt x="2826" y="13"/>
                </a:lnTo>
                <a:lnTo>
                  <a:pt x="10216" y="0"/>
                </a:lnTo>
                <a:cubicBezTo>
                  <a:pt x="10209" y="3333"/>
                  <a:pt x="10202" y="6667"/>
                  <a:pt x="10195" y="10000"/>
                </a:cubicBezTo>
                <a:lnTo>
                  <a:pt x="0" y="9987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noFill/>
          </a:ln>
          <a:effectLst>
            <a:outerShdw blurRad="254000" dist="38100" dir="5400000" algn="t" rotWithShape="0">
              <a:prstClr val="black">
                <a:alpha val="8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/>
          <p:cNvSpPr/>
          <p:nvPr/>
        </p:nvSpPr>
        <p:spPr>
          <a:xfrm>
            <a:off x="5387777" y="1243963"/>
            <a:ext cx="3561014" cy="2593018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/>
          <a:p>
            <a:pPr algn="r">
              <a:lnSpc>
                <a:spcPts val="6500"/>
              </a:lnSpc>
            </a:pP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Votre</a:t>
            </a:r>
            <a: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 </a:t>
            </a:r>
            <a:r>
              <a:rPr lang="en-US" sz="48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enseignant</a:t>
            </a:r>
            <a:br>
              <a:rPr lang="en-US" sz="48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</a:br>
            <a:r>
              <a:rPr lang="en-US" sz="33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Thierry Giroux Veilleux</a:t>
            </a:r>
            <a:endParaRPr lang="en-US" sz="48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5918454" y="3968496"/>
            <a:ext cx="238658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14060" y="4297216"/>
            <a:ext cx="2566446" cy="830997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r"/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420-3W6</a:t>
            </a:r>
          </a:p>
          <a:p>
            <a:pPr algn="r"/>
            <a:r>
              <a:rPr lang="en-US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Cours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420-5Y5</a:t>
            </a:r>
          </a:p>
        </p:txBody>
      </p:sp>
      <p:sp>
        <p:nvSpPr>
          <p:cNvPr id="3" name="Flowchart: Data 2"/>
          <p:cNvSpPr/>
          <p:nvPr/>
        </p:nvSpPr>
        <p:spPr>
          <a:xfrm>
            <a:off x="-26674" y="-73571"/>
            <a:ext cx="1451831" cy="695646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  <a:gd name="connsiteX0" fmla="*/ 0 w 10000"/>
              <a:gd name="connsiteY0" fmla="*/ 10081 h 61459"/>
              <a:gd name="connsiteX1" fmla="*/ 38 w 10000"/>
              <a:gd name="connsiteY1" fmla="*/ 0 h 61459"/>
              <a:gd name="connsiteX2" fmla="*/ 10000 w 10000"/>
              <a:gd name="connsiteY2" fmla="*/ 81 h 61459"/>
              <a:gd name="connsiteX3" fmla="*/ 1355 w 10000"/>
              <a:gd name="connsiteY3" fmla="*/ 61459 h 61459"/>
              <a:gd name="connsiteX4" fmla="*/ 0 w 10000"/>
              <a:gd name="connsiteY4" fmla="*/ 10081 h 61459"/>
              <a:gd name="connsiteX0" fmla="*/ 0 w 10089"/>
              <a:gd name="connsiteY0" fmla="*/ 61609 h 61609"/>
              <a:gd name="connsiteX1" fmla="*/ 127 w 10089"/>
              <a:gd name="connsiteY1" fmla="*/ 0 h 61609"/>
              <a:gd name="connsiteX2" fmla="*/ 10089 w 10089"/>
              <a:gd name="connsiteY2" fmla="*/ 81 h 61609"/>
              <a:gd name="connsiteX3" fmla="*/ 1444 w 10089"/>
              <a:gd name="connsiteY3" fmla="*/ 61459 h 61609"/>
              <a:gd name="connsiteX4" fmla="*/ 0 w 10089"/>
              <a:gd name="connsiteY4" fmla="*/ 61609 h 61609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50 w 10095"/>
              <a:gd name="connsiteY0" fmla="*/ 61534 h 61534"/>
              <a:gd name="connsiteX1" fmla="*/ 133 w 10095"/>
              <a:gd name="connsiteY1" fmla="*/ 0 h 61534"/>
              <a:gd name="connsiteX2" fmla="*/ 10095 w 10095"/>
              <a:gd name="connsiteY2" fmla="*/ 81 h 61534"/>
              <a:gd name="connsiteX3" fmla="*/ 1450 w 10095"/>
              <a:gd name="connsiteY3" fmla="*/ 61459 h 61534"/>
              <a:gd name="connsiteX4" fmla="*/ 50 w 10095"/>
              <a:gd name="connsiteY4" fmla="*/ 61534 h 61534"/>
              <a:gd name="connsiteX0" fmla="*/ 0 w 10045"/>
              <a:gd name="connsiteY0" fmla="*/ 61534 h 61534"/>
              <a:gd name="connsiteX1" fmla="*/ 83 w 10045"/>
              <a:gd name="connsiteY1" fmla="*/ 0 h 61534"/>
              <a:gd name="connsiteX2" fmla="*/ 10045 w 10045"/>
              <a:gd name="connsiteY2" fmla="*/ 81 h 61534"/>
              <a:gd name="connsiteX3" fmla="*/ 1400 w 10045"/>
              <a:gd name="connsiteY3" fmla="*/ 61459 h 61534"/>
              <a:gd name="connsiteX4" fmla="*/ 0 w 10045"/>
              <a:gd name="connsiteY4" fmla="*/ 61534 h 61534"/>
              <a:gd name="connsiteX0" fmla="*/ 0 w 10089"/>
              <a:gd name="connsiteY0" fmla="*/ 61233 h 61459"/>
              <a:gd name="connsiteX1" fmla="*/ 127 w 10089"/>
              <a:gd name="connsiteY1" fmla="*/ 0 h 61459"/>
              <a:gd name="connsiteX2" fmla="*/ 10089 w 10089"/>
              <a:gd name="connsiteY2" fmla="*/ 81 h 61459"/>
              <a:gd name="connsiteX3" fmla="*/ 1444 w 10089"/>
              <a:gd name="connsiteY3" fmla="*/ 61459 h 61459"/>
              <a:gd name="connsiteX4" fmla="*/ 0 w 10089"/>
              <a:gd name="connsiteY4" fmla="*/ 61233 h 61459"/>
              <a:gd name="connsiteX0" fmla="*/ 0 w 10089"/>
              <a:gd name="connsiteY0" fmla="*/ 61233 h 61233"/>
              <a:gd name="connsiteX1" fmla="*/ 127 w 10089"/>
              <a:gd name="connsiteY1" fmla="*/ 0 h 61233"/>
              <a:gd name="connsiteX2" fmla="*/ 10089 w 10089"/>
              <a:gd name="connsiteY2" fmla="*/ 81 h 61233"/>
              <a:gd name="connsiteX3" fmla="*/ 1577 w 10089"/>
              <a:gd name="connsiteY3" fmla="*/ 61233 h 61233"/>
              <a:gd name="connsiteX4" fmla="*/ 0 w 10089"/>
              <a:gd name="connsiteY4" fmla="*/ 61233 h 6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89" h="61233">
                <a:moveTo>
                  <a:pt x="0" y="61233"/>
                </a:moveTo>
                <a:cubicBezTo>
                  <a:pt x="13" y="57873"/>
                  <a:pt x="114" y="3360"/>
                  <a:pt x="127" y="0"/>
                </a:cubicBezTo>
                <a:lnTo>
                  <a:pt x="10089" y="81"/>
                </a:lnTo>
                <a:lnTo>
                  <a:pt x="1577" y="61233"/>
                </a:lnTo>
                <a:lnTo>
                  <a:pt x="0" y="6123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28600" dist="38100" dir="5400000" algn="t" rotWithShape="0">
              <a:prstClr val="black">
                <a:alpha val="8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217EEF9-1FCE-4B9A-8461-77A6EAC13405}"/>
              </a:ext>
            </a:extLst>
          </p:cNvPr>
          <p:cNvSpPr txBox="1"/>
          <p:nvPr/>
        </p:nvSpPr>
        <p:spPr>
          <a:xfrm>
            <a:off x="1216192" y="1243963"/>
            <a:ext cx="31987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accent4"/>
                </a:solidFill>
              </a:rPr>
              <a:t>Pages </a:t>
            </a:r>
            <a:r>
              <a:rPr lang="fr-CA" dirty="0" err="1">
                <a:solidFill>
                  <a:schemeClr val="accent4"/>
                </a:solidFill>
              </a:rPr>
              <a:t>Razor</a:t>
            </a:r>
            <a:r>
              <a:rPr lang="fr-CA" dirty="0">
                <a:solidFill>
                  <a:schemeClr val="accent4"/>
                </a:solidFill>
              </a:rPr>
              <a:t> (CRUD)</a:t>
            </a:r>
          </a:p>
          <a:p>
            <a:r>
              <a:rPr lang="fr-CA" dirty="0" err="1">
                <a:solidFill>
                  <a:schemeClr val="accent4"/>
                </a:solidFill>
              </a:rPr>
              <a:t>Entity</a:t>
            </a:r>
            <a:r>
              <a:rPr lang="fr-CA" dirty="0">
                <a:solidFill>
                  <a:schemeClr val="accent4"/>
                </a:solidFill>
              </a:rPr>
              <a:t> Framework</a:t>
            </a:r>
          </a:p>
          <a:p>
            <a:r>
              <a:rPr lang="fr-CA" dirty="0" err="1">
                <a:solidFill>
                  <a:schemeClr val="accent4"/>
                </a:solidFill>
              </a:rPr>
              <a:t>Dependency</a:t>
            </a:r>
            <a:r>
              <a:rPr lang="fr-CA" dirty="0">
                <a:solidFill>
                  <a:schemeClr val="accent4"/>
                </a:solidFill>
              </a:rPr>
              <a:t> Injection</a:t>
            </a:r>
          </a:p>
          <a:p>
            <a:r>
              <a:rPr lang="fr-CA" dirty="0" err="1">
                <a:solidFill>
                  <a:schemeClr val="accent4"/>
                </a:solidFill>
              </a:rPr>
              <a:t>Debug</a:t>
            </a:r>
            <a:endParaRPr lang="fr-CA" dirty="0">
              <a:solidFill>
                <a:schemeClr val="accent4"/>
              </a:solidFill>
            </a:endParaRPr>
          </a:p>
          <a:p>
            <a:r>
              <a:rPr lang="fr-CA" dirty="0">
                <a:solidFill>
                  <a:schemeClr val="accent4"/>
                </a:solidFill>
              </a:rPr>
              <a:t>Tests unitaires </a:t>
            </a:r>
            <a:r>
              <a:rPr lang="fr-CA" dirty="0" err="1">
                <a:solidFill>
                  <a:schemeClr val="accent4"/>
                </a:solidFill>
              </a:rPr>
              <a:t>Xunit</a:t>
            </a:r>
            <a:r>
              <a:rPr lang="fr-CA" dirty="0">
                <a:solidFill>
                  <a:schemeClr val="accent4"/>
                </a:solidFill>
              </a:rPr>
              <a:t> (auto)</a:t>
            </a:r>
          </a:p>
          <a:p>
            <a:r>
              <a:rPr lang="fr-CA" dirty="0">
                <a:solidFill>
                  <a:schemeClr val="accent4"/>
                </a:solidFill>
              </a:rPr>
              <a:t>Test Driven </a:t>
            </a:r>
            <a:r>
              <a:rPr lang="fr-CA" dirty="0" err="1">
                <a:solidFill>
                  <a:schemeClr val="accent4"/>
                </a:solidFill>
              </a:rPr>
              <a:t>Development</a:t>
            </a:r>
            <a:endParaRPr lang="fr-CA" dirty="0">
              <a:solidFill>
                <a:schemeClr val="accent4"/>
              </a:solidFill>
            </a:endParaRPr>
          </a:p>
          <a:p>
            <a:r>
              <a:rPr lang="fr-CA" dirty="0" err="1">
                <a:solidFill>
                  <a:schemeClr val="accent4"/>
                </a:solidFill>
              </a:rPr>
              <a:t>Moq</a:t>
            </a:r>
            <a:endParaRPr lang="fr-CA" dirty="0">
              <a:solidFill>
                <a:schemeClr val="accent4"/>
              </a:solidFill>
            </a:endParaRPr>
          </a:p>
          <a:p>
            <a:r>
              <a:rPr lang="fr-CA" dirty="0">
                <a:solidFill>
                  <a:schemeClr val="accent4"/>
                </a:solidFill>
              </a:rPr>
              <a:t>Tests fonctionnels(semi-auto)</a:t>
            </a:r>
          </a:p>
          <a:p>
            <a:r>
              <a:rPr lang="fr-CA" dirty="0">
                <a:solidFill>
                  <a:schemeClr val="accent4"/>
                </a:solidFill>
              </a:rPr>
              <a:t>JavaScript </a:t>
            </a:r>
            <a:r>
              <a:rPr lang="fr-CA" dirty="0" err="1">
                <a:solidFill>
                  <a:schemeClr val="accent4"/>
                </a:solidFill>
              </a:rPr>
              <a:t>ThirdParty</a:t>
            </a:r>
            <a:endParaRPr lang="fr-CA" dirty="0">
              <a:solidFill>
                <a:schemeClr val="accent4"/>
              </a:solidFill>
            </a:endParaRPr>
          </a:p>
          <a:p>
            <a:r>
              <a:rPr lang="fr-CA" dirty="0">
                <a:solidFill>
                  <a:schemeClr val="accent4"/>
                </a:solidFill>
              </a:rPr>
              <a:t>Authentification/Autorisation</a:t>
            </a:r>
          </a:p>
          <a:p>
            <a:r>
              <a:rPr lang="fr-CA" dirty="0">
                <a:solidFill>
                  <a:schemeClr val="accent4"/>
                </a:solidFill>
              </a:rPr>
              <a:t>Internationalisation i18n</a:t>
            </a:r>
          </a:p>
          <a:p>
            <a:r>
              <a:rPr lang="fr-CA" dirty="0">
                <a:solidFill>
                  <a:schemeClr val="accent4"/>
                </a:solidFill>
              </a:rPr>
              <a:t>Git/GitHub</a:t>
            </a:r>
          </a:p>
          <a:p>
            <a:r>
              <a:rPr lang="fr-CA" dirty="0">
                <a:solidFill>
                  <a:schemeClr val="accent4"/>
                </a:solidFill>
              </a:rPr>
              <a:t>Azure DevOps (Repos)</a:t>
            </a:r>
          </a:p>
          <a:p>
            <a:endParaRPr lang="en-CA" dirty="0">
              <a:solidFill>
                <a:schemeClr val="accent4"/>
              </a:solidFill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231CC68-B354-42A5-9093-0CE8AA64329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643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8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8" grpId="0" animBg="1"/>
      <p:bldP spid="5" grpId="0" animBg="1"/>
      <p:bldP spid="8" grpId="0" animBg="1"/>
      <p:bldP spid="10" grpId="0" animBg="1"/>
      <p:bldP spid="11" grpId="0"/>
      <p:bldP spid="15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1674F4D-6E73-4C6C-B78C-94AC38F595D6}"/>
              </a:ext>
            </a:extLst>
          </p:cNvPr>
          <p:cNvSpPr/>
          <p:nvPr/>
        </p:nvSpPr>
        <p:spPr>
          <a:xfrm>
            <a:off x="4269923" y="2387920"/>
            <a:ext cx="3731079" cy="29698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575757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FAA21-E802-47DD-8E7E-520700A768B8}"/>
              </a:ext>
            </a:extLst>
          </p:cNvPr>
          <p:cNvSpPr/>
          <p:nvPr/>
        </p:nvSpPr>
        <p:spPr>
          <a:xfrm>
            <a:off x="1143002" y="2814703"/>
            <a:ext cx="4865331" cy="134435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B7799C-457B-4C35-BF3E-C52E13B91F43}"/>
              </a:ext>
            </a:extLst>
          </p:cNvPr>
          <p:cNvSpPr/>
          <p:nvPr/>
        </p:nvSpPr>
        <p:spPr>
          <a:xfrm>
            <a:off x="1618554" y="1564902"/>
            <a:ext cx="5967056" cy="532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7">
              <a:lnSpc>
                <a:spcPts val="3656"/>
              </a:lnSpc>
              <a:defRPr/>
            </a:pPr>
            <a:r>
              <a:rPr lang="en-US" sz="2475" dirty="0" err="1">
                <a:ln w="0"/>
                <a:solidFill>
                  <a:srgbClr val="7F9B47"/>
                </a:solidFill>
                <a:latin typeface="Calibri "/>
                <a:ea typeface="Calibri Light" charset="0"/>
                <a:cs typeface="Calibri Light" charset="0"/>
              </a:rPr>
              <a:t>Composantes</a:t>
            </a:r>
            <a:r>
              <a:rPr lang="en-US" sz="2475" dirty="0">
                <a:ln w="0"/>
                <a:solidFill>
                  <a:srgbClr val="7F9B47"/>
                </a:solidFill>
                <a:latin typeface="Calibri "/>
                <a:ea typeface="Calibri Light" charset="0"/>
                <a:cs typeface="Calibri Light" charset="0"/>
              </a:rPr>
              <a:t> du </a:t>
            </a:r>
            <a:r>
              <a:rPr lang="en-US" sz="2475" dirty="0" err="1">
                <a:ln w="0"/>
                <a:solidFill>
                  <a:srgbClr val="7F9B47"/>
                </a:solidFill>
                <a:latin typeface="Calibri "/>
                <a:ea typeface="Calibri Light" charset="0"/>
                <a:cs typeface="Calibri Light" charset="0"/>
              </a:rPr>
              <a:t>cours</a:t>
            </a:r>
            <a:endParaRPr lang="en-US" sz="2475" dirty="0">
              <a:ln w="0"/>
              <a:solidFill>
                <a:srgbClr val="7F9B47"/>
              </a:solidFill>
              <a:latin typeface="Calibri 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3FA83-5E72-4333-A580-ED8851ADA829}"/>
              </a:ext>
            </a:extLst>
          </p:cNvPr>
          <p:cNvSpPr txBox="1"/>
          <p:nvPr/>
        </p:nvSpPr>
        <p:spPr>
          <a:xfrm>
            <a:off x="2788528" y="2006420"/>
            <a:ext cx="3627105" cy="30296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 defTabSz="514337">
              <a:defRPr/>
            </a:pPr>
            <a:r>
              <a:rPr lang="en-US" sz="900" dirty="0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À la recherche de </a:t>
            </a:r>
            <a:r>
              <a:rPr lang="en-US" sz="900" dirty="0" err="1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l’enrichissement</a:t>
            </a:r>
            <a:r>
              <a:rPr lang="en-US" sz="900" dirty="0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 </a:t>
            </a:r>
            <a:endParaRPr lang="en-GB" sz="1575" dirty="0">
              <a:solidFill>
                <a:srgbClr val="575757"/>
              </a:solidFill>
              <a:latin typeface="Calibri 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46738F-7D03-422E-8E67-2FDCFF2A8FDC}"/>
              </a:ext>
            </a:extLst>
          </p:cNvPr>
          <p:cNvSpPr/>
          <p:nvPr/>
        </p:nvSpPr>
        <p:spPr>
          <a:xfrm>
            <a:off x="1446477" y="4240410"/>
            <a:ext cx="1262963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37">
              <a:defRPr/>
            </a:pPr>
            <a:r>
              <a:rPr lang="en-US" sz="1013" b="1" dirty="0" err="1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Cours</a:t>
            </a:r>
            <a:r>
              <a:rPr lang="en-US" sz="1013" b="1" dirty="0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/</a:t>
            </a:r>
            <a:r>
              <a:rPr lang="en-US" sz="1013" b="1" dirty="0" err="1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Vidéos</a:t>
            </a:r>
            <a:endParaRPr lang="en-GB" sz="1013" b="1" dirty="0">
              <a:solidFill>
                <a:srgbClr val="575757"/>
              </a:solidFill>
              <a:latin typeface="Calibri "/>
              <a:ea typeface="Calibri Bold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B4D67-0CB4-4D09-9999-F42E9F5055AA}"/>
              </a:ext>
            </a:extLst>
          </p:cNvPr>
          <p:cNvSpPr/>
          <p:nvPr/>
        </p:nvSpPr>
        <p:spPr>
          <a:xfrm>
            <a:off x="5456310" y="3883044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C90256-8FB0-430F-896A-B52D75379FA3}"/>
              </a:ext>
            </a:extLst>
          </p:cNvPr>
          <p:cNvSpPr/>
          <p:nvPr/>
        </p:nvSpPr>
        <p:spPr>
          <a:xfrm>
            <a:off x="5732324" y="3607032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132586-959A-40B1-BF1F-06D46C5437AC}"/>
              </a:ext>
            </a:extLst>
          </p:cNvPr>
          <p:cNvSpPr/>
          <p:nvPr/>
        </p:nvSpPr>
        <p:spPr>
          <a:xfrm>
            <a:off x="6007329" y="3606045"/>
            <a:ext cx="276013" cy="27601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0CDDB-D68A-4640-9059-9BF567346741}"/>
              </a:ext>
            </a:extLst>
          </p:cNvPr>
          <p:cNvSpPr/>
          <p:nvPr/>
        </p:nvSpPr>
        <p:spPr>
          <a:xfrm>
            <a:off x="6008336" y="3331019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C096B1-FB15-4476-B563-75A818A41E0D}"/>
              </a:ext>
            </a:extLst>
          </p:cNvPr>
          <p:cNvSpPr/>
          <p:nvPr/>
        </p:nvSpPr>
        <p:spPr>
          <a:xfrm>
            <a:off x="2964556" y="4240410"/>
            <a:ext cx="1264124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37">
              <a:defRPr/>
            </a:pPr>
            <a:r>
              <a:rPr lang="en-US" sz="1013" b="1" dirty="0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Lectures</a:t>
            </a:r>
            <a:endParaRPr lang="en-GB" sz="1013" b="1" dirty="0">
              <a:solidFill>
                <a:srgbClr val="575757"/>
              </a:solidFill>
              <a:latin typeface="Calibri "/>
              <a:ea typeface="Calibri Bol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5915B7-4F8E-4E17-83AF-0C3F0EADD7F4}"/>
              </a:ext>
            </a:extLst>
          </p:cNvPr>
          <p:cNvSpPr/>
          <p:nvPr/>
        </p:nvSpPr>
        <p:spPr>
          <a:xfrm>
            <a:off x="6283479" y="3882057"/>
            <a:ext cx="276013" cy="27601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039385-2A6D-4557-965A-9D38C8792610}"/>
              </a:ext>
            </a:extLst>
          </p:cNvPr>
          <p:cNvSpPr/>
          <p:nvPr/>
        </p:nvSpPr>
        <p:spPr>
          <a:xfrm>
            <a:off x="5732324" y="2802468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9CB1A4-F105-48D8-84D0-FFEF53E18D6B}"/>
              </a:ext>
            </a:extLst>
          </p:cNvPr>
          <p:cNvSpPr/>
          <p:nvPr/>
        </p:nvSpPr>
        <p:spPr>
          <a:xfrm>
            <a:off x="6566409" y="4446081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9909B0-DDC3-4D1A-9323-D8DB857A8C52}"/>
              </a:ext>
            </a:extLst>
          </p:cNvPr>
          <p:cNvSpPr/>
          <p:nvPr/>
        </p:nvSpPr>
        <p:spPr>
          <a:xfrm>
            <a:off x="6840822" y="4160397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20" r="10220"/>
          <a:stretch>
            <a:fillRect/>
          </a:stretch>
        </p:blipFill>
        <p:spPr/>
      </p:pic>
      <p:pic>
        <p:nvPicPr>
          <p:cNvPr id="3" name="Graphique 2" descr="Professeur">
            <a:extLst>
              <a:ext uri="{FF2B5EF4-FFF2-40B4-BE49-F238E27FC236}">
                <a16:creationId xmlns:a16="http://schemas.microsoft.com/office/drawing/2014/main" id="{A003831A-7E88-4800-88A7-341F53DD27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1893" y="3126124"/>
            <a:ext cx="842939" cy="842939"/>
          </a:xfrm>
          <a:prstGeom prst="rect">
            <a:avLst/>
          </a:prstGeom>
        </p:spPr>
      </p:pic>
      <p:pic>
        <p:nvPicPr>
          <p:cNvPr id="9" name="Graphique 8" descr="Livres">
            <a:extLst>
              <a:ext uri="{FF2B5EF4-FFF2-40B4-BE49-F238E27FC236}">
                <a16:creationId xmlns:a16="http://schemas.microsoft.com/office/drawing/2014/main" id="{C5CB1F4A-840C-4470-B624-5B125FBF17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64553" y="3274428"/>
            <a:ext cx="685800" cy="685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F31C8C3-C56E-405B-A991-483EC4C9FFC3}"/>
              </a:ext>
            </a:extLst>
          </p:cNvPr>
          <p:cNvSpPr/>
          <p:nvPr/>
        </p:nvSpPr>
        <p:spPr>
          <a:xfrm>
            <a:off x="57549" y="4376407"/>
            <a:ext cx="4572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1350" dirty="0">
                <a:latin typeface="Calibri" panose="020F0502020204030204" pitchFamily="34" charset="0"/>
              </a:rPr>
              <a:t>PONDÉRATION   </a:t>
            </a:r>
          </a:p>
          <a:p>
            <a:pPr fontAlgn="base"/>
            <a:r>
              <a:rPr lang="fr-FR" sz="1350" dirty="0">
                <a:solidFill>
                  <a:schemeClr val="accent2"/>
                </a:solidFill>
                <a:latin typeface="Calibri" panose="020F0502020204030204" pitchFamily="34" charset="0"/>
              </a:rPr>
              <a:t>Théorie : 2  </a:t>
            </a:r>
            <a:r>
              <a:rPr lang="fr-FR" sz="1350" dirty="0">
                <a:latin typeface="Calibri" panose="020F0502020204030204" pitchFamily="34" charset="0"/>
              </a:rPr>
              <a:t>        Pratique : 4            Étude personnelle : 3 </a:t>
            </a:r>
            <a:endParaRPr lang="fr-FR" sz="1350" b="0" i="0" dirty="0">
              <a:effectLst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F7509D2-5F5F-4DF8-BE4E-039AF866E08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564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25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42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4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17" grpId="0"/>
      <p:bldP spid="24" grpId="0" animBg="1"/>
      <p:bldP spid="25" grpId="0" animBg="1"/>
      <p:bldP spid="26" grpId="0" animBg="1"/>
      <p:bldP spid="30" grpId="0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F1674F4D-6E73-4C6C-B78C-94AC38F595D6}"/>
              </a:ext>
            </a:extLst>
          </p:cNvPr>
          <p:cNvSpPr/>
          <p:nvPr/>
        </p:nvSpPr>
        <p:spPr>
          <a:xfrm>
            <a:off x="4269923" y="2387920"/>
            <a:ext cx="3731079" cy="296989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575757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FAA21-E802-47DD-8E7E-520700A768B8}"/>
              </a:ext>
            </a:extLst>
          </p:cNvPr>
          <p:cNvSpPr/>
          <p:nvPr/>
        </p:nvSpPr>
        <p:spPr>
          <a:xfrm>
            <a:off x="1143002" y="2814703"/>
            <a:ext cx="4865331" cy="134435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EA2AE-2C49-4635-BBB0-9A98BAB09D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017" y="3128460"/>
            <a:ext cx="714182" cy="71418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9B7799C-457B-4C35-BF3E-C52E13B91F43}"/>
              </a:ext>
            </a:extLst>
          </p:cNvPr>
          <p:cNvSpPr/>
          <p:nvPr/>
        </p:nvSpPr>
        <p:spPr>
          <a:xfrm>
            <a:off x="1618554" y="1564902"/>
            <a:ext cx="5967056" cy="532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514337">
              <a:lnSpc>
                <a:spcPts val="3656"/>
              </a:lnSpc>
              <a:defRPr/>
            </a:pPr>
            <a:r>
              <a:rPr lang="en-US" sz="2475" dirty="0" err="1">
                <a:ln w="0"/>
                <a:solidFill>
                  <a:srgbClr val="70AD47"/>
                </a:solidFill>
                <a:latin typeface="Calibri "/>
                <a:ea typeface="Calibri Light" charset="0"/>
                <a:cs typeface="Calibri Light" charset="0"/>
              </a:rPr>
              <a:t>Composantes</a:t>
            </a:r>
            <a:r>
              <a:rPr lang="en-US" sz="2475" dirty="0">
                <a:ln w="0"/>
                <a:solidFill>
                  <a:srgbClr val="70AD47"/>
                </a:solidFill>
                <a:latin typeface="Calibri "/>
                <a:ea typeface="Calibri Light" charset="0"/>
                <a:cs typeface="Calibri Light" charset="0"/>
              </a:rPr>
              <a:t> d’un </a:t>
            </a:r>
            <a:r>
              <a:rPr lang="en-US" sz="2475" dirty="0" err="1">
                <a:ln w="0"/>
                <a:solidFill>
                  <a:srgbClr val="70AD47"/>
                </a:solidFill>
                <a:latin typeface="Calibri "/>
                <a:ea typeface="Calibri Light" charset="0"/>
                <a:cs typeface="Calibri Light" charset="0"/>
              </a:rPr>
              <a:t>cours</a:t>
            </a:r>
            <a:endParaRPr lang="en-US" sz="2475" dirty="0">
              <a:ln w="0"/>
              <a:solidFill>
                <a:srgbClr val="70AD47"/>
              </a:solidFill>
              <a:latin typeface="Calibri "/>
              <a:ea typeface="Calibri Light" charset="0"/>
              <a:cs typeface="Calibri Ligh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AC3FA83-5E72-4333-A580-ED8851ADA829}"/>
              </a:ext>
            </a:extLst>
          </p:cNvPr>
          <p:cNvSpPr txBox="1"/>
          <p:nvPr/>
        </p:nvSpPr>
        <p:spPr>
          <a:xfrm>
            <a:off x="2788528" y="2006420"/>
            <a:ext cx="3627105" cy="30296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 defTabSz="514337">
              <a:defRPr/>
            </a:pPr>
            <a:r>
              <a:rPr lang="en-US" sz="900" dirty="0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À la recherche de </a:t>
            </a:r>
            <a:r>
              <a:rPr lang="en-US" sz="900" dirty="0" err="1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l’enrichissement</a:t>
            </a:r>
            <a:r>
              <a:rPr lang="en-US" sz="900" dirty="0">
                <a:ln w="0"/>
                <a:solidFill>
                  <a:srgbClr val="575757"/>
                </a:solidFill>
                <a:latin typeface="Calibri "/>
                <a:ea typeface="Calibri Light" charset="0"/>
              </a:rPr>
              <a:t> </a:t>
            </a:r>
            <a:endParaRPr lang="en-GB" sz="1575" dirty="0">
              <a:solidFill>
                <a:srgbClr val="575757"/>
              </a:solidFill>
              <a:latin typeface="Calibri 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58B4D67-0CB4-4D09-9999-F42E9F5055AA}"/>
              </a:ext>
            </a:extLst>
          </p:cNvPr>
          <p:cNvSpPr/>
          <p:nvPr/>
        </p:nvSpPr>
        <p:spPr>
          <a:xfrm>
            <a:off x="5456310" y="3883044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1C90256-8FB0-430F-896A-B52D75379FA3}"/>
              </a:ext>
            </a:extLst>
          </p:cNvPr>
          <p:cNvSpPr/>
          <p:nvPr/>
        </p:nvSpPr>
        <p:spPr>
          <a:xfrm>
            <a:off x="5732324" y="3607032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132586-959A-40B1-BF1F-06D46C5437AC}"/>
              </a:ext>
            </a:extLst>
          </p:cNvPr>
          <p:cNvSpPr/>
          <p:nvPr/>
        </p:nvSpPr>
        <p:spPr>
          <a:xfrm>
            <a:off x="6007329" y="3606045"/>
            <a:ext cx="276013" cy="27601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80CDDB-D68A-4640-9059-9BF567346741}"/>
              </a:ext>
            </a:extLst>
          </p:cNvPr>
          <p:cNvSpPr/>
          <p:nvPr/>
        </p:nvSpPr>
        <p:spPr>
          <a:xfrm>
            <a:off x="6008336" y="3331019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C096B1-FB15-4476-B563-75A818A41E0D}"/>
              </a:ext>
            </a:extLst>
          </p:cNvPr>
          <p:cNvSpPr/>
          <p:nvPr/>
        </p:nvSpPr>
        <p:spPr>
          <a:xfrm>
            <a:off x="1658667" y="4236664"/>
            <a:ext cx="1264124" cy="248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37">
              <a:defRPr/>
            </a:pPr>
            <a:r>
              <a:rPr lang="en-US" sz="1013" b="1" dirty="0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Auto-</a:t>
            </a:r>
            <a:r>
              <a:rPr lang="en-US" sz="1013" b="1" dirty="0" err="1">
                <a:solidFill>
                  <a:srgbClr val="575757"/>
                </a:solidFill>
                <a:latin typeface="Calibri "/>
                <a:ea typeface="Calibri Bold" charset="0"/>
                <a:cs typeface="Calibri Light" charset="0"/>
              </a:rPr>
              <a:t>évaluations</a:t>
            </a:r>
            <a:endParaRPr lang="en-GB" sz="1013" b="1" dirty="0">
              <a:solidFill>
                <a:srgbClr val="575757"/>
              </a:solidFill>
              <a:latin typeface="Calibri "/>
              <a:ea typeface="Calibri Bold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30CDBDC-F073-4E90-BF5A-21EEF5502A2C}"/>
              </a:ext>
            </a:extLst>
          </p:cNvPr>
          <p:cNvSpPr/>
          <p:nvPr/>
        </p:nvSpPr>
        <p:spPr>
          <a:xfrm>
            <a:off x="3023771" y="4237588"/>
            <a:ext cx="1336607" cy="40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514337">
              <a:defRPr/>
            </a:pPr>
            <a:r>
              <a:rPr lang="en-US" sz="1013" b="1" dirty="0" err="1">
                <a:solidFill>
                  <a:schemeClr val="bg2">
                    <a:lumMod val="50000"/>
                  </a:schemeClr>
                </a:solidFill>
                <a:latin typeface="Calibri "/>
                <a:ea typeface="Calibri Bold" charset="0"/>
                <a:cs typeface="Calibri Light" charset="0"/>
              </a:rPr>
              <a:t>Exercices</a:t>
            </a:r>
            <a:r>
              <a:rPr lang="en-US" sz="1013" b="1" dirty="0">
                <a:solidFill>
                  <a:schemeClr val="bg2">
                    <a:lumMod val="50000"/>
                  </a:schemeClr>
                </a:solidFill>
                <a:latin typeface="Calibri "/>
                <a:ea typeface="Calibri Bold" charset="0"/>
                <a:cs typeface="Calibri Light" charset="0"/>
              </a:rPr>
              <a:t>/</a:t>
            </a:r>
            <a:r>
              <a:rPr lang="en-US" sz="1013" b="1" dirty="0" err="1">
                <a:solidFill>
                  <a:schemeClr val="bg2">
                    <a:lumMod val="50000"/>
                  </a:schemeClr>
                </a:solidFill>
                <a:latin typeface="Calibri "/>
                <a:ea typeface="Calibri Bold" charset="0"/>
                <a:cs typeface="Calibri Light" charset="0"/>
              </a:rPr>
              <a:t>laboratoire</a:t>
            </a:r>
            <a:endParaRPr lang="en-US" sz="1013" b="1" dirty="0">
              <a:solidFill>
                <a:schemeClr val="bg2">
                  <a:lumMod val="50000"/>
                </a:schemeClr>
              </a:solidFill>
              <a:latin typeface="Calibri "/>
              <a:ea typeface="Calibri Bold" charset="0"/>
              <a:cs typeface="Calibri Light" charset="0"/>
            </a:endParaRPr>
          </a:p>
          <a:p>
            <a:pPr defTabSz="514337">
              <a:defRPr/>
            </a:pPr>
            <a:r>
              <a:rPr lang="en-US" sz="1013" b="1" dirty="0">
                <a:solidFill>
                  <a:schemeClr val="bg2">
                    <a:lumMod val="50000"/>
                  </a:schemeClr>
                </a:solidFill>
                <a:latin typeface="Calibri "/>
                <a:ea typeface="Calibri Bold" charset="0"/>
                <a:cs typeface="Calibri Light" charset="0"/>
              </a:rPr>
              <a:t>Travaux</a:t>
            </a:r>
            <a:endParaRPr lang="en-GB" sz="1013" b="1" dirty="0">
              <a:solidFill>
                <a:schemeClr val="bg2">
                  <a:lumMod val="50000"/>
                </a:schemeClr>
              </a:solidFill>
              <a:latin typeface="Calibri "/>
              <a:ea typeface="Calibri Bold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D5915B7-4F8E-4E17-83AF-0C3F0EADD7F4}"/>
              </a:ext>
            </a:extLst>
          </p:cNvPr>
          <p:cNvSpPr/>
          <p:nvPr/>
        </p:nvSpPr>
        <p:spPr>
          <a:xfrm>
            <a:off x="6283479" y="3882057"/>
            <a:ext cx="276013" cy="276013"/>
          </a:xfrm>
          <a:prstGeom prst="rect">
            <a:avLst/>
          </a:prstGeom>
          <a:solidFill>
            <a:srgbClr val="7F9B47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039385-2A6D-4557-965A-9D38C8792610}"/>
              </a:ext>
            </a:extLst>
          </p:cNvPr>
          <p:cNvSpPr/>
          <p:nvPr/>
        </p:nvSpPr>
        <p:spPr>
          <a:xfrm>
            <a:off x="5732324" y="2802468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19CB1A4-F105-48D8-84D0-FFEF53E18D6B}"/>
              </a:ext>
            </a:extLst>
          </p:cNvPr>
          <p:cNvSpPr/>
          <p:nvPr/>
        </p:nvSpPr>
        <p:spPr>
          <a:xfrm>
            <a:off x="6566409" y="4446081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09909B0-DDC3-4D1A-9323-D8DB857A8C52}"/>
              </a:ext>
            </a:extLst>
          </p:cNvPr>
          <p:cNvSpPr/>
          <p:nvPr/>
        </p:nvSpPr>
        <p:spPr>
          <a:xfrm>
            <a:off x="6840822" y="4160397"/>
            <a:ext cx="276013" cy="276013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4337">
              <a:defRPr/>
            </a:pPr>
            <a:endParaRPr lang="en-GB" sz="1013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18" name="Picture Placeholder 1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220" r="10220"/>
          <a:stretch>
            <a:fillRect/>
          </a:stretch>
        </p:blipFill>
        <p:spPr/>
      </p:pic>
      <p:pic>
        <p:nvPicPr>
          <p:cNvPr id="9" name="Graphique 8" descr="Gymnaste : anneaux">
            <a:extLst>
              <a:ext uri="{FF2B5EF4-FFF2-40B4-BE49-F238E27FC236}">
                <a16:creationId xmlns:a16="http://schemas.microsoft.com/office/drawing/2014/main" id="{41DB1950-7AD6-4D76-BC26-0869238D4F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65094" y="3262068"/>
            <a:ext cx="580576" cy="58057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6D51641-D3B4-46AF-AFD5-5A9E25D4F4EB}"/>
              </a:ext>
            </a:extLst>
          </p:cNvPr>
          <p:cNvSpPr/>
          <p:nvPr/>
        </p:nvSpPr>
        <p:spPr>
          <a:xfrm>
            <a:off x="57549" y="4376407"/>
            <a:ext cx="4572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sz="1350" dirty="0">
                <a:latin typeface="Calibri" panose="020F0502020204030204" pitchFamily="34" charset="0"/>
              </a:rPr>
              <a:t>PONDÉRATION   </a:t>
            </a:r>
          </a:p>
          <a:p>
            <a:pPr fontAlgn="base"/>
            <a:r>
              <a:rPr lang="fr-FR" sz="1350" dirty="0">
                <a:latin typeface="Calibri" panose="020F0502020204030204" pitchFamily="34" charset="0"/>
              </a:rPr>
              <a:t>Théorie : 2          </a:t>
            </a:r>
            <a:r>
              <a:rPr lang="fr-FR" sz="1350" dirty="0">
                <a:solidFill>
                  <a:schemeClr val="accent2"/>
                </a:solidFill>
                <a:latin typeface="Calibri" panose="020F0502020204030204" pitchFamily="34" charset="0"/>
              </a:rPr>
              <a:t>Pratique : 4            Étude personnelle : 3 </a:t>
            </a:r>
            <a:endParaRPr lang="fr-FR" sz="1350" b="0" i="0" dirty="0">
              <a:solidFill>
                <a:schemeClr val="accent2"/>
              </a:solidFill>
              <a:effectLst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F10F2EA-34DE-4BE7-9DE6-CD71F66EC5B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185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decel="125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50"/>
                            </p:stCondLst>
                            <p:childTnLst>
                              <p:par>
                                <p:cTn id="22" presetID="2" presetClass="entr" presetSubtype="1" decel="42000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4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8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mph" presetSubtype="0" decel="48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7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12" grpId="0"/>
      <p:bldP spid="24" grpId="0" animBg="1"/>
      <p:bldP spid="25" grpId="0" animBg="1"/>
      <p:bldP spid="26" grpId="0" animBg="1"/>
      <p:bldP spid="30" grpId="0"/>
      <p:bldP spid="32" grpId="0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ata 2"/>
          <p:cNvSpPr/>
          <p:nvPr/>
        </p:nvSpPr>
        <p:spPr>
          <a:xfrm>
            <a:off x="-16526" y="-27383"/>
            <a:ext cx="1433322" cy="12241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81">
                <a:moveTo>
                  <a:pt x="0" y="10081"/>
                </a:moveTo>
                <a:cubicBezTo>
                  <a:pt x="13" y="6721"/>
                  <a:pt x="25" y="3360"/>
                  <a:pt x="38" y="0"/>
                </a:cubicBezTo>
                <a:lnTo>
                  <a:pt x="10000" y="81"/>
                </a:lnTo>
                <a:lnTo>
                  <a:pt x="8000" y="10081"/>
                </a:lnTo>
                <a:lnTo>
                  <a:pt x="0" y="10081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Data 16"/>
          <p:cNvSpPr/>
          <p:nvPr/>
        </p:nvSpPr>
        <p:spPr>
          <a:xfrm rot="10800000" flipH="1">
            <a:off x="228286" y="1204543"/>
            <a:ext cx="2702285" cy="35519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3334"/>
              <a:gd name="connsiteY0" fmla="*/ 26844 h 26844"/>
              <a:gd name="connsiteX1" fmla="*/ 2000 w 13334"/>
              <a:gd name="connsiteY1" fmla="*/ 16844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334"/>
              <a:gd name="connsiteY0" fmla="*/ 26844 h 26844"/>
              <a:gd name="connsiteX1" fmla="*/ 5253 w 13334"/>
              <a:gd name="connsiteY1" fmla="*/ 245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294"/>
              <a:gd name="connsiteY0" fmla="*/ 26680 h 26680"/>
              <a:gd name="connsiteX1" fmla="*/ 5253 w 13294"/>
              <a:gd name="connsiteY1" fmla="*/ 81 h 26680"/>
              <a:gd name="connsiteX2" fmla="*/ 13294 w 13294"/>
              <a:gd name="connsiteY2" fmla="*/ 0 h 26680"/>
              <a:gd name="connsiteX3" fmla="*/ 8000 w 13294"/>
              <a:gd name="connsiteY3" fmla="*/ 26680 h 26680"/>
              <a:gd name="connsiteX4" fmla="*/ 0 w 13294"/>
              <a:gd name="connsiteY4" fmla="*/ 26680 h 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94" h="26680">
                <a:moveTo>
                  <a:pt x="0" y="26680"/>
                </a:moveTo>
                <a:lnTo>
                  <a:pt x="5253" y="81"/>
                </a:lnTo>
                <a:lnTo>
                  <a:pt x="13294" y="0"/>
                </a:lnTo>
                <a:lnTo>
                  <a:pt x="8000" y="26680"/>
                </a:lnTo>
                <a:lnTo>
                  <a:pt x="0" y="2668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Data 15"/>
          <p:cNvSpPr/>
          <p:nvPr/>
        </p:nvSpPr>
        <p:spPr>
          <a:xfrm flipH="1">
            <a:off x="6222183" y="2097734"/>
            <a:ext cx="2739646" cy="476013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448"/>
              <a:gd name="connsiteY0" fmla="*/ 22054 h 22054"/>
              <a:gd name="connsiteX1" fmla="*/ 2000 w 12448"/>
              <a:gd name="connsiteY1" fmla="*/ 12054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  <a:gd name="connsiteX0" fmla="*/ 0 w 12448"/>
              <a:gd name="connsiteY0" fmla="*/ 22054 h 22054"/>
              <a:gd name="connsiteX1" fmla="*/ 4411 w 12448"/>
              <a:gd name="connsiteY1" fmla="*/ 101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" h="22054">
                <a:moveTo>
                  <a:pt x="0" y="22054"/>
                </a:moveTo>
                <a:lnTo>
                  <a:pt x="4411" y="101"/>
                </a:lnTo>
                <a:lnTo>
                  <a:pt x="12448" y="0"/>
                </a:lnTo>
                <a:lnTo>
                  <a:pt x="8000" y="22054"/>
                </a:lnTo>
                <a:lnTo>
                  <a:pt x="0" y="2205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0" y="2085181"/>
            <a:ext cx="9144000" cy="268763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18301" y="376823"/>
            <a:ext cx="6784102" cy="833562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 algn="ctr">
              <a:lnSpc>
                <a:spcPts val="6500"/>
              </a:lnSpc>
            </a:pP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Évaluations</a:t>
            </a:r>
            <a:endParaRPr lang="en-US" sz="60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sp>
        <p:nvSpPr>
          <p:cNvPr id="19" name="Flowchart: Data 4"/>
          <p:cNvSpPr/>
          <p:nvPr/>
        </p:nvSpPr>
        <p:spPr>
          <a:xfrm>
            <a:off x="-32542" y="1181000"/>
            <a:ext cx="1883873" cy="57401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0 w 10014"/>
              <a:gd name="connsiteY0" fmla="*/ 10039 h 10039"/>
              <a:gd name="connsiteX1" fmla="*/ 40 w 10014"/>
              <a:gd name="connsiteY1" fmla="*/ 1 h 10039"/>
              <a:gd name="connsiteX2" fmla="*/ 10014 w 10014"/>
              <a:gd name="connsiteY2" fmla="*/ 0 h 10039"/>
              <a:gd name="connsiteX3" fmla="*/ 209 w 10014"/>
              <a:gd name="connsiteY3" fmla="*/ 9919 h 10039"/>
              <a:gd name="connsiteX4" fmla="*/ 0 w 10014"/>
              <a:gd name="connsiteY4" fmla="*/ 10039 h 10039"/>
              <a:gd name="connsiteX0" fmla="*/ 169 w 9974"/>
              <a:gd name="connsiteY0" fmla="*/ 9919 h 9919"/>
              <a:gd name="connsiteX1" fmla="*/ 0 w 9974"/>
              <a:gd name="connsiteY1" fmla="*/ 1 h 9919"/>
              <a:gd name="connsiteX2" fmla="*/ 9974 w 9974"/>
              <a:gd name="connsiteY2" fmla="*/ 0 h 9919"/>
              <a:gd name="connsiteX3" fmla="*/ 169 w 9974"/>
              <a:gd name="connsiteY3" fmla="*/ 9919 h 9919"/>
              <a:gd name="connsiteX0" fmla="*/ 9 w 10103"/>
              <a:gd name="connsiteY0" fmla="*/ 10253 h 10253"/>
              <a:gd name="connsiteX1" fmla="*/ 103 w 10103"/>
              <a:gd name="connsiteY1" fmla="*/ 1 h 10253"/>
              <a:gd name="connsiteX2" fmla="*/ 10103 w 10103"/>
              <a:gd name="connsiteY2" fmla="*/ 0 h 10253"/>
              <a:gd name="connsiteX3" fmla="*/ 9 w 10103"/>
              <a:gd name="connsiteY3" fmla="*/ 10253 h 10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" h="10253">
                <a:moveTo>
                  <a:pt x="9" y="10253"/>
                </a:moveTo>
                <a:cubicBezTo>
                  <a:pt x="-47" y="6920"/>
                  <a:pt x="159" y="3334"/>
                  <a:pt x="103" y="1"/>
                </a:cubicBezTo>
                <a:lnTo>
                  <a:pt x="10103" y="0"/>
                </a:lnTo>
                <a:lnTo>
                  <a:pt x="9" y="1025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Data 4"/>
          <p:cNvSpPr/>
          <p:nvPr/>
        </p:nvSpPr>
        <p:spPr>
          <a:xfrm rot="10800000">
            <a:off x="7220298" y="1099643"/>
            <a:ext cx="1966915" cy="57582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0 w 10533"/>
              <a:gd name="connsiteY0" fmla="*/ 10000 h 10000"/>
              <a:gd name="connsiteX1" fmla="*/ 603 w 10533"/>
              <a:gd name="connsiteY1" fmla="*/ 20 h 10000"/>
              <a:gd name="connsiteX2" fmla="*/ 10533 w 10533"/>
              <a:gd name="connsiteY2" fmla="*/ 0 h 10000"/>
              <a:gd name="connsiteX3" fmla="*/ 728 w 10533"/>
              <a:gd name="connsiteY3" fmla="*/ 9919 h 10000"/>
              <a:gd name="connsiteX4" fmla="*/ 0 w 10533"/>
              <a:gd name="connsiteY4" fmla="*/ 10000 h 10000"/>
              <a:gd name="connsiteX0" fmla="*/ 0 w 10533"/>
              <a:gd name="connsiteY0" fmla="*/ 10000 h 10046"/>
              <a:gd name="connsiteX1" fmla="*/ 603 w 10533"/>
              <a:gd name="connsiteY1" fmla="*/ 20 h 10046"/>
              <a:gd name="connsiteX2" fmla="*/ 10533 w 10533"/>
              <a:gd name="connsiteY2" fmla="*/ 0 h 10046"/>
              <a:gd name="connsiteX3" fmla="*/ 728 w 10533"/>
              <a:gd name="connsiteY3" fmla="*/ 10046 h 10046"/>
              <a:gd name="connsiteX4" fmla="*/ 0 w 10533"/>
              <a:gd name="connsiteY4" fmla="*/ 10000 h 10046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822 w 10627"/>
              <a:gd name="connsiteY3" fmla="*/ 10046 h 10063"/>
              <a:gd name="connsiteX4" fmla="*/ 0 w 10627"/>
              <a:gd name="connsiteY4" fmla="*/ 10063 h 10063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775 w 10627"/>
              <a:gd name="connsiteY3" fmla="*/ 9898 h 10063"/>
              <a:gd name="connsiteX4" fmla="*/ 0 w 10627"/>
              <a:gd name="connsiteY4" fmla="*/ 10063 h 10063"/>
              <a:gd name="connsiteX0" fmla="*/ 0 w 11190"/>
              <a:gd name="connsiteY0" fmla="*/ 11142 h 11142"/>
              <a:gd name="connsiteX1" fmla="*/ 1260 w 11190"/>
              <a:gd name="connsiteY1" fmla="*/ 20 h 11142"/>
              <a:gd name="connsiteX2" fmla="*/ 11190 w 11190"/>
              <a:gd name="connsiteY2" fmla="*/ 0 h 11142"/>
              <a:gd name="connsiteX3" fmla="*/ 1338 w 11190"/>
              <a:gd name="connsiteY3" fmla="*/ 9898 h 11142"/>
              <a:gd name="connsiteX4" fmla="*/ 0 w 11190"/>
              <a:gd name="connsiteY4" fmla="*/ 11142 h 1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0" h="11142">
                <a:moveTo>
                  <a:pt x="0" y="11142"/>
                </a:moveTo>
                <a:cubicBezTo>
                  <a:pt x="300" y="7822"/>
                  <a:pt x="961" y="3340"/>
                  <a:pt x="1260" y="20"/>
                </a:cubicBezTo>
                <a:lnTo>
                  <a:pt x="11190" y="0"/>
                </a:lnTo>
                <a:lnTo>
                  <a:pt x="1338" y="9898"/>
                </a:lnTo>
                <a:lnTo>
                  <a:pt x="0" y="111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03200" dist="1270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owchart: Data 4"/>
          <p:cNvSpPr/>
          <p:nvPr/>
        </p:nvSpPr>
        <p:spPr>
          <a:xfrm rot="10800000">
            <a:off x="7315068" y="1248344"/>
            <a:ext cx="1872146" cy="56258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0 w 10014"/>
              <a:gd name="connsiteY0" fmla="*/ 10068 h 10068"/>
              <a:gd name="connsiteX1" fmla="*/ 121 w 10014"/>
              <a:gd name="connsiteY1" fmla="*/ 0 h 10068"/>
              <a:gd name="connsiteX2" fmla="*/ 10014 w 10014"/>
              <a:gd name="connsiteY2" fmla="*/ 29 h 10068"/>
              <a:gd name="connsiteX3" fmla="*/ 209 w 10014"/>
              <a:gd name="connsiteY3" fmla="*/ 9948 h 10068"/>
              <a:gd name="connsiteX4" fmla="*/ 0 w 10014"/>
              <a:gd name="connsiteY4" fmla="*/ 10068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0068">
                <a:moveTo>
                  <a:pt x="0" y="10068"/>
                </a:moveTo>
                <a:cubicBezTo>
                  <a:pt x="300" y="6748"/>
                  <a:pt x="-178" y="3320"/>
                  <a:pt x="121" y="0"/>
                </a:cubicBezTo>
                <a:lnTo>
                  <a:pt x="10014" y="29"/>
                </a:lnTo>
                <a:lnTo>
                  <a:pt x="209" y="9948"/>
                </a:lnTo>
                <a:lnTo>
                  <a:pt x="0" y="1006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921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space réservé du numéro de diapositive 8">
            <a:extLst>
              <a:ext uri="{FF2B5EF4-FFF2-40B4-BE49-F238E27FC236}">
                <a16:creationId xmlns:a16="http://schemas.microsoft.com/office/drawing/2014/main" id="{3E885C79-804E-42D4-9630-90E0C5873DD3}"/>
              </a:ext>
            </a:extLst>
          </p:cNvPr>
          <p:cNvSpPr txBox="1">
            <a:spLocks/>
          </p:cNvSpPr>
          <p:nvPr/>
        </p:nvSpPr>
        <p:spPr>
          <a:xfrm>
            <a:off x="6400800" y="5296712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800">
              <a:defRPr/>
            </a:pPr>
            <a:fld id="{C703B2B6-480E-49AD-97C6-F42D45682701}" type="slidenum">
              <a:rPr lang="en-US" sz="900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 defTabSz="685800">
                <a:defRPr/>
              </a:pPr>
              <a:t>7</a:t>
            </a:fld>
            <a:endParaRPr lang="en-US" sz="90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F936DAE3-18A2-4C6D-A3FC-46D675E17A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3" y="2018422"/>
            <a:ext cx="3277265" cy="3277265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560DB231-534D-4E6F-A73D-E112D17F7D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80" y="2093931"/>
            <a:ext cx="3202781" cy="320278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EB515E-625F-4F50-BB57-38CB75651732}"/>
              </a:ext>
            </a:extLst>
          </p:cNvPr>
          <p:cNvSpPr/>
          <p:nvPr/>
        </p:nvSpPr>
        <p:spPr>
          <a:xfrm>
            <a:off x="6743705" y="2093801"/>
            <a:ext cx="669895" cy="3924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100" b="1" i="0" u="none" strike="noStrike" kern="1200" cap="none" spc="0" normalizeH="0" baseline="0" noProof="0" dirty="0">
                <a:ln w="22225">
                  <a:solidFill>
                    <a:srgbClr val="C0504D"/>
                  </a:solidFill>
                  <a:prstDash val="solid"/>
                </a:ln>
                <a:solidFill>
                  <a:srgbClr val="C0504D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60 %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3E00A0-DEAE-46E1-AEF0-ED0C918E4918}"/>
              </a:ext>
            </a:extLst>
          </p:cNvPr>
          <p:cNvSpPr/>
          <p:nvPr/>
        </p:nvSpPr>
        <p:spPr>
          <a:xfrm>
            <a:off x="3453792" y="2145545"/>
            <a:ext cx="669896" cy="3924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100" b="1" i="0" u="none" strike="noStrike" kern="1200" cap="none" spc="0" normalizeH="0" baseline="0" noProof="0" dirty="0">
                <a:ln w="22225">
                  <a:solidFill>
                    <a:srgbClr val="1F497D">
                      <a:lumMod val="60000"/>
                      <a:lumOff val="40000"/>
                    </a:srgbClr>
                  </a:solidFill>
                  <a:prstDash val="solid"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60 %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73B0E4B8-6F84-46E2-BCD3-130C8E5CA3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4346E1B-7592-4BA2-8250-7A17DC8B1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Valérie Turgeon</a:t>
            </a:r>
          </a:p>
        </p:txBody>
      </p:sp>
    </p:spTree>
    <p:extLst>
      <p:ext uri="{BB962C8B-B14F-4D97-AF65-F5344CB8AC3E}">
        <p14:creationId xmlns:p14="http://schemas.microsoft.com/office/powerpoint/2010/main" val="197166023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2" grpId="0" animBg="1"/>
      <p:bldP spid="4" grpId="0"/>
      <p:bldP spid="21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/>
          <p:cNvGrpSpPr/>
          <p:nvPr/>
        </p:nvGrpSpPr>
        <p:grpSpPr>
          <a:xfrm>
            <a:off x="7434013" y="13382"/>
            <a:ext cx="1731086" cy="6840158"/>
            <a:chOff x="9912017" y="1638416"/>
            <a:chExt cx="2308114" cy="3505321"/>
          </a:xfrm>
        </p:grpSpPr>
        <p:sp>
          <p:nvSpPr>
            <p:cNvPr id="58" name="Flowchart: Data 41"/>
            <p:cNvSpPr/>
            <p:nvPr/>
          </p:nvSpPr>
          <p:spPr>
            <a:xfrm flipH="1">
              <a:off x="9913764" y="3418025"/>
              <a:ext cx="2298379" cy="1725712"/>
            </a:xfrm>
            <a:custGeom>
              <a:avLst/>
              <a:gdLst>
                <a:gd name="connsiteX0" fmla="*/ 0 w 10000"/>
                <a:gd name="connsiteY0" fmla="*/ 10000 h 10000"/>
                <a:gd name="connsiteX1" fmla="*/ 2000 w 10000"/>
                <a:gd name="connsiteY1" fmla="*/ 0 h 10000"/>
                <a:gd name="connsiteX2" fmla="*/ 10000 w 10000"/>
                <a:gd name="connsiteY2" fmla="*/ 0 h 10000"/>
                <a:gd name="connsiteX3" fmla="*/ 8000 w 10000"/>
                <a:gd name="connsiteY3" fmla="*/ 10000 h 10000"/>
                <a:gd name="connsiteX4" fmla="*/ 0 w 10000"/>
                <a:gd name="connsiteY4" fmla="*/ 10000 h 10000"/>
                <a:gd name="connsiteX0" fmla="*/ 0 w 9953"/>
                <a:gd name="connsiteY0" fmla="*/ 10000 h 10000"/>
                <a:gd name="connsiteX1" fmla="*/ 2000 w 9953"/>
                <a:gd name="connsiteY1" fmla="*/ 0 h 10000"/>
                <a:gd name="connsiteX2" fmla="*/ 9953 w 9953"/>
                <a:gd name="connsiteY2" fmla="*/ 0 h 10000"/>
                <a:gd name="connsiteX3" fmla="*/ 8000 w 9953"/>
                <a:gd name="connsiteY3" fmla="*/ 10000 h 10000"/>
                <a:gd name="connsiteX4" fmla="*/ 0 w 9953"/>
                <a:gd name="connsiteY4" fmla="*/ 10000 h 10000"/>
                <a:gd name="connsiteX0" fmla="*/ 0 w 9858"/>
                <a:gd name="connsiteY0" fmla="*/ 10000 h 10000"/>
                <a:gd name="connsiteX1" fmla="*/ 2009 w 9858"/>
                <a:gd name="connsiteY1" fmla="*/ 0 h 10000"/>
                <a:gd name="connsiteX2" fmla="*/ 9858 w 9858"/>
                <a:gd name="connsiteY2" fmla="*/ 0 h 10000"/>
                <a:gd name="connsiteX3" fmla="*/ 8038 w 9858"/>
                <a:gd name="connsiteY3" fmla="*/ 10000 h 10000"/>
                <a:gd name="connsiteX4" fmla="*/ 0 w 9858"/>
                <a:gd name="connsiteY4" fmla="*/ 10000 h 10000"/>
                <a:gd name="connsiteX0" fmla="*/ 0 w 10000"/>
                <a:gd name="connsiteY0" fmla="*/ 10032 h 10032"/>
                <a:gd name="connsiteX1" fmla="*/ 2038 w 10000"/>
                <a:gd name="connsiteY1" fmla="*/ 32 h 10032"/>
                <a:gd name="connsiteX2" fmla="*/ 10000 w 10000"/>
                <a:gd name="connsiteY2" fmla="*/ 0 h 10032"/>
                <a:gd name="connsiteX3" fmla="*/ 8154 w 10000"/>
                <a:gd name="connsiteY3" fmla="*/ 10032 h 10032"/>
                <a:gd name="connsiteX4" fmla="*/ 0 w 10000"/>
                <a:gd name="connsiteY4" fmla="*/ 10032 h 10032"/>
                <a:gd name="connsiteX0" fmla="*/ 0 w 10048"/>
                <a:gd name="connsiteY0" fmla="*/ 10064 h 10064"/>
                <a:gd name="connsiteX1" fmla="*/ 2038 w 10048"/>
                <a:gd name="connsiteY1" fmla="*/ 64 h 10064"/>
                <a:gd name="connsiteX2" fmla="*/ 10048 w 10048"/>
                <a:gd name="connsiteY2" fmla="*/ 0 h 10064"/>
                <a:gd name="connsiteX3" fmla="*/ 8154 w 10048"/>
                <a:gd name="connsiteY3" fmla="*/ 10064 h 10064"/>
                <a:gd name="connsiteX4" fmla="*/ 0 w 10048"/>
                <a:gd name="connsiteY4" fmla="*/ 10064 h 10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48" h="10064">
                  <a:moveTo>
                    <a:pt x="0" y="10064"/>
                  </a:moveTo>
                  <a:lnTo>
                    <a:pt x="2038" y="64"/>
                  </a:lnTo>
                  <a:lnTo>
                    <a:pt x="10048" y="0"/>
                  </a:lnTo>
                  <a:lnTo>
                    <a:pt x="8154" y="10064"/>
                  </a:lnTo>
                  <a:lnTo>
                    <a:pt x="0" y="1006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59" name="Flowchart: Data 58"/>
            <p:cNvSpPr/>
            <p:nvPr/>
          </p:nvSpPr>
          <p:spPr>
            <a:xfrm>
              <a:off x="9912017" y="1638416"/>
              <a:ext cx="2308114" cy="1790584"/>
            </a:xfrm>
            <a:prstGeom prst="flowChartInputOutpu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55" name="Rectangle 54"/>
          <p:cNvSpPr/>
          <p:nvPr/>
        </p:nvSpPr>
        <p:spPr>
          <a:xfrm>
            <a:off x="0" y="348231"/>
            <a:ext cx="9144000" cy="6442840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8F8F8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7778947" y="0"/>
            <a:ext cx="1379294" cy="6858000"/>
            <a:chOff x="10371927" y="1629274"/>
            <a:chExt cx="1839059" cy="3514464"/>
          </a:xfrm>
        </p:grpSpPr>
        <p:sp>
          <p:nvSpPr>
            <p:cNvPr id="61" name="Right Triangle 60"/>
            <p:cNvSpPr/>
            <p:nvPr/>
          </p:nvSpPr>
          <p:spPr>
            <a:xfrm flipH="1">
              <a:off x="10371927" y="2414016"/>
              <a:ext cx="1828543" cy="2729722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  <a:effectLst>
              <a:outerShdw blurRad="2667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  <p:sp>
          <p:nvSpPr>
            <p:cNvPr id="62" name="Right Triangle 61"/>
            <p:cNvSpPr/>
            <p:nvPr/>
          </p:nvSpPr>
          <p:spPr>
            <a:xfrm rot="10800000">
              <a:off x="10388282" y="1629274"/>
              <a:ext cx="1822704" cy="2763827"/>
            </a:xfrm>
            <a:prstGeom prst="rtTriangl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52400" dist="635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8F8F8"/>
                </a:solidFill>
              </a:endParaRPr>
            </a:p>
          </p:txBody>
        </p: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BFAF05F2-9542-4A2F-8C72-8C3DEB06A471}"/>
              </a:ext>
            </a:extLst>
          </p:cNvPr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3300" dirty="0">
                <a:solidFill>
                  <a:schemeClr val="bg1"/>
                </a:solidFill>
              </a:rPr>
              <a:t>Évaluations</a:t>
            </a:r>
          </a:p>
        </p:txBody>
      </p:sp>
      <p:pic>
        <p:nvPicPr>
          <p:cNvPr id="10" name="Espace réservé du contenu 8" descr="Index pointant vers la droite">
            <a:extLst>
              <a:ext uri="{FF2B5EF4-FFF2-40B4-BE49-F238E27FC236}">
                <a16:creationId xmlns:a16="http://schemas.microsoft.com/office/drawing/2014/main" id="{6D119AB3-24CD-4ABF-8100-27D366767F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4360" y="4779150"/>
            <a:ext cx="243027" cy="243027"/>
          </a:xfrm>
          <a:prstGeom prst="rect">
            <a:avLst/>
          </a:prstGeom>
        </p:spPr>
      </p:pic>
      <p:sp>
        <p:nvSpPr>
          <p:cNvPr id="11" name="Rectangle : en biseau 10">
            <a:extLst>
              <a:ext uri="{FF2B5EF4-FFF2-40B4-BE49-F238E27FC236}">
                <a16:creationId xmlns:a16="http://schemas.microsoft.com/office/drawing/2014/main" id="{4D126C3D-553D-479D-9BB0-9877EA31B257}"/>
              </a:ext>
            </a:extLst>
          </p:cNvPr>
          <p:cNvSpPr/>
          <p:nvPr/>
        </p:nvSpPr>
        <p:spPr>
          <a:xfrm>
            <a:off x="379562" y="1598817"/>
            <a:ext cx="7411651" cy="4543191"/>
          </a:xfrm>
          <a:prstGeom prst="bevel">
            <a:avLst>
              <a:gd name="adj" fmla="val 1404"/>
            </a:avLst>
          </a:prstGeom>
          <a:solidFill>
            <a:schemeClr val="bg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135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298F8D60-03C6-4A15-8EDC-5417C42457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711299"/>
              </p:ext>
            </p:extLst>
          </p:nvPr>
        </p:nvGraphicFramePr>
        <p:xfrm>
          <a:off x="457226" y="1728673"/>
          <a:ext cx="7256321" cy="43710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82059">
                  <a:extLst>
                    <a:ext uri="{9D8B030D-6E8A-4147-A177-3AD203B41FA5}">
                      <a16:colId xmlns:a16="http://schemas.microsoft.com/office/drawing/2014/main" val="2839702382"/>
                    </a:ext>
                  </a:extLst>
                </a:gridCol>
                <a:gridCol w="1387011">
                  <a:extLst>
                    <a:ext uri="{9D8B030D-6E8A-4147-A177-3AD203B41FA5}">
                      <a16:colId xmlns:a16="http://schemas.microsoft.com/office/drawing/2014/main" val="4205692475"/>
                    </a:ext>
                  </a:extLst>
                </a:gridCol>
                <a:gridCol w="1078787">
                  <a:extLst>
                    <a:ext uri="{9D8B030D-6E8A-4147-A177-3AD203B41FA5}">
                      <a16:colId xmlns:a16="http://schemas.microsoft.com/office/drawing/2014/main" val="251050128"/>
                    </a:ext>
                  </a:extLst>
                </a:gridCol>
                <a:gridCol w="1520575">
                  <a:extLst>
                    <a:ext uri="{9D8B030D-6E8A-4147-A177-3AD203B41FA5}">
                      <a16:colId xmlns:a16="http://schemas.microsoft.com/office/drawing/2014/main" val="4082365966"/>
                    </a:ext>
                  </a:extLst>
                </a:gridCol>
                <a:gridCol w="773120">
                  <a:extLst>
                    <a:ext uri="{9D8B030D-6E8A-4147-A177-3AD203B41FA5}">
                      <a16:colId xmlns:a16="http://schemas.microsoft.com/office/drawing/2014/main" val="3394030899"/>
                    </a:ext>
                  </a:extLst>
                </a:gridCol>
                <a:gridCol w="1114769">
                  <a:extLst>
                    <a:ext uri="{9D8B030D-6E8A-4147-A177-3AD203B41FA5}">
                      <a16:colId xmlns:a16="http://schemas.microsoft.com/office/drawing/2014/main" val="2525345940"/>
                    </a:ext>
                  </a:extLst>
                </a:gridCol>
              </a:tblGrid>
              <a:tr h="941981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 dirty="0">
                          <a:effectLst/>
                        </a:rPr>
                        <a:t>Description de l’activité d’évaluation</a:t>
                      </a:r>
                      <a:endParaRPr lang="en-CA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 dirty="0">
                          <a:effectLst/>
                        </a:rPr>
                        <a:t>Contexte de réalisation et mode d’évaluation</a:t>
                      </a:r>
                      <a:endParaRPr lang="en-CA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 dirty="0">
                          <a:effectLst/>
                        </a:rPr>
                        <a:t>Objectif(s)</a:t>
                      </a:r>
                      <a:br>
                        <a:rPr lang="fr-CA" sz="1000" b="1" dirty="0">
                          <a:effectLst/>
                        </a:rPr>
                      </a:br>
                      <a:r>
                        <a:rPr lang="fr-CA" sz="1000" b="1" dirty="0">
                          <a:effectLst/>
                        </a:rPr>
                        <a:t>d’apprentissage</a:t>
                      </a:r>
                      <a:endParaRPr lang="en-CA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 dirty="0">
                          <a:effectLst/>
                        </a:rPr>
                        <a:t>Critères d’évaluation</a:t>
                      </a:r>
                      <a:endParaRPr lang="en-CA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 dirty="0">
                          <a:effectLst/>
                        </a:rPr>
                        <a:t>Échéance </a:t>
                      </a:r>
                      <a:br>
                        <a:rPr lang="fr-CA" sz="1000" b="1" dirty="0">
                          <a:effectLst/>
                        </a:rPr>
                      </a:br>
                      <a:r>
                        <a:rPr lang="fr-CA" sz="800" b="1" dirty="0">
                          <a:effectLst/>
                        </a:rPr>
                        <a:t>semaine</a:t>
                      </a:r>
                      <a:endParaRPr lang="en-CA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b="1" dirty="0">
                          <a:effectLst/>
                        </a:rPr>
                        <a:t>Pondération (%)</a:t>
                      </a:r>
                      <a:endParaRPr lang="en-CA" sz="10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294294"/>
                  </a:ext>
                </a:extLst>
              </a:tr>
              <a:tr h="52470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Travail pratique 1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individuel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2, 3 et 4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</a:rPr>
                        <a:t>Voir la grille d’évaluation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</a:rPr>
                        <a:t>5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15%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98622727"/>
                  </a:ext>
                </a:extLst>
              </a:tr>
              <a:tr h="52470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Examen intra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individuel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2, 3 et 4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</a:rPr>
                        <a:t>Voir la grille d’évaluation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8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20%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1986645"/>
                  </a:ext>
                </a:extLst>
              </a:tr>
              <a:tr h="52470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Travail pratique 2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individuel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4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Voir la grille d’évaluation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10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15%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78496097"/>
                  </a:ext>
                </a:extLst>
              </a:tr>
              <a:tr h="1330247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Travail pratique 3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Individuel et en équipe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fr-CA" sz="1000" dirty="0">
                          <a:effectLst/>
                        </a:rPr>
                        <a:t>1 à 4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Voir la grille d’évaluation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14</a:t>
                      </a:r>
                      <a:endParaRPr lang="en-CA" sz="100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15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5% équipe </a:t>
                      </a:r>
                      <a:endParaRPr lang="en-CA" sz="1000">
                        <a:effectLst/>
                      </a:endParaRPr>
                    </a:p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15% individuel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82803941"/>
                  </a:ext>
                </a:extLst>
              </a:tr>
              <a:tr h="524709"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Examen final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individuel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300"/>
                        </a:spcBef>
                      </a:pPr>
                      <a:r>
                        <a:rPr lang="fr-CA" sz="1000" dirty="0">
                          <a:effectLst/>
                        </a:rPr>
                        <a:t>1 à 4</a:t>
                      </a:r>
                      <a:endParaRPr lang="en-CA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Voir la grille d’évaluation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>
                          <a:effectLst/>
                        </a:rPr>
                        <a:t>15</a:t>
                      </a:r>
                      <a:endParaRPr lang="en-CA" sz="10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fr-CA" sz="1000" dirty="0">
                          <a:effectLst/>
                        </a:rPr>
                        <a:t>30%</a:t>
                      </a:r>
                      <a:endParaRPr lang="en-CA" sz="10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2871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113148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ata 2"/>
          <p:cNvSpPr/>
          <p:nvPr/>
        </p:nvSpPr>
        <p:spPr>
          <a:xfrm>
            <a:off x="-16526" y="-27383"/>
            <a:ext cx="1433322" cy="12241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81">
                <a:moveTo>
                  <a:pt x="0" y="10081"/>
                </a:moveTo>
                <a:cubicBezTo>
                  <a:pt x="13" y="6721"/>
                  <a:pt x="25" y="3360"/>
                  <a:pt x="38" y="0"/>
                </a:cubicBezTo>
                <a:lnTo>
                  <a:pt x="10000" y="81"/>
                </a:lnTo>
                <a:lnTo>
                  <a:pt x="8000" y="10081"/>
                </a:lnTo>
                <a:lnTo>
                  <a:pt x="0" y="10081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Data 16"/>
          <p:cNvSpPr/>
          <p:nvPr/>
        </p:nvSpPr>
        <p:spPr>
          <a:xfrm rot="10800000" flipH="1">
            <a:off x="228286" y="1204543"/>
            <a:ext cx="2702285" cy="35519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3334"/>
              <a:gd name="connsiteY0" fmla="*/ 26844 h 26844"/>
              <a:gd name="connsiteX1" fmla="*/ 2000 w 13334"/>
              <a:gd name="connsiteY1" fmla="*/ 16844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334"/>
              <a:gd name="connsiteY0" fmla="*/ 26844 h 26844"/>
              <a:gd name="connsiteX1" fmla="*/ 5253 w 13334"/>
              <a:gd name="connsiteY1" fmla="*/ 245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294"/>
              <a:gd name="connsiteY0" fmla="*/ 26680 h 26680"/>
              <a:gd name="connsiteX1" fmla="*/ 5253 w 13294"/>
              <a:gd name="connsiteY1" fmla="*/ 81 h 26680"/>
              <a:gd name="connsiteX2" fmla="*/ 13294 w 13294"/>
              <a:gd name="connsiteY2" fmla="*/ 0 h 26680"/>
              <a:gd name="connsiteX3" fmla="*/ 8000 w 13294"/>
              <a:gd name="connsiteY3" fmla="*/ 26680 h 26680"/>
              <a:gd name="connsiteX4" fmla="*/ 0 w 13294"/>
              <a:gd name="connsiteY4" fmla="*/ 26680 h 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94" h="26680">
                <a:moveTo>
                  <a:pt x="0" y="26680"/>
                </a:moveTo>
                <a:lnTo>
                  <a:pt x="5253" y="81"/>
                </a:lnTo>
                <a:lnTo>
                  <a:pt x="13294" y="0"/>
                </a:lnTo>
                <a:lnTo>
                  <a:pt x="8000" y="26680"/>
                </a:lnTo>
                <a:lnTo>
                  <a:pt x="0" y="2668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Data 15"/>
          <p:cNvSpPr/>
          <p:nvPr/>
        </p:nvSpPr>
        <p:spPr>
          <a:xfrm flipH="1">
            <a:off x="6222183" y="2097734"/>
            <a:ext cx="2739646" cy="476013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448"/>
              <a:gd name="connsiteY0" fmla="*/ 22054 h 22054"/>
              <a:gd name="connsiteX1" fmla="*/ 2000 w 12448"/>
              <a:gd name="connsiteY1" fmla="*/ 12054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  <a:gd name="connsiteX0" fmla="*/ 0 w 12448"/>
              <a:gd name="connsiteY0" fmla="*/ 22054 h 22054"/>
              <a:gd name="connsiteX1" fmla="*/ 4411 w 12448"/>
              <a:gd name="connsiteY1" fmla="*/ 101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" h="22054">
                <a:moveTo>
                  <a:pt x="0" y="22054"/>
                </a:moveTo>
                <a:lnTo>
                  <a:pt x="4411" y="101"/>
                </a:lnTo>
                <a:lnTo>
                  <a:pt x="12448" y="0"/>
                </a:lnTo>
                <a:lnTo>
                  <a:pt x="8000" y="22054"/>
                </a:lnTo>
                <a:lnTo>
                  <a:pt x="0" y="2205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0" y="2085181"/>
            <a:ext cx="9144000" cy="268763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18301" y="376823"/>
            <a:ext cx="6784102" cy="1603592"/>
          </a:xfrm>
          <a:prstGeom prst="rect">
            <a:avLst/>
          </a:prstGeom>
        </p:spPr>
        <p:txBody>
          <a:bodyPr wrap="square" lIns="0" tIns="0" rIns="0" bIns="0" anchor="ctr" anchorCtr="0">
            <a:normAutofit fontScale="77500" lnSpcReduction="20000"/>
          </a:bodyPr>
          <a:lstStyle/>
          <a:p>
            <a:pPr algn="ctr">
              <a:lnSpc>
                <a:spcPts val="6500"/>
              </a:lnSpc>
            </a:pP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Travaux et </a:t>
            </a: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évaluations</a:t>
            </a:r>
            <a:endParaRPr lang="en-US" sz="60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  <a:p>
            <a:pPr algn="ctr">
              <a:lnSpc>
                <a:spcPts val="6500"/>
              </a:lnSpc>
            </a:pP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GitHub</a:t>
            </a:r>
          </a:p>
        </p:txBody>
      </p:sp>
      <p:sp>
        <p:nvSpPr>
          <p:cNvPr id="19" name="Flowchart: Data 4"/>
          <p:cNvSpPr/>
          <p:nvPr/>
        </p:nvSpPr>
        <p:spPr>
          <a:xfrm>
            <a:off x="-32542" y="1181000"/>
            <a:ext cx="1883873" cy="57401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0 w 10014"/>
              <a:gd name="connsiteY0" fmla="*/ 10039 h 10039"/>
              <a:gd name="connsiteX1" fmla="*/ 40 w 10014"/>
              <a:gd name="connsiteY1" fmla="*/ 1 h 10039"/>
              <a:gd name="connsiteX2" fmla="*/ 10014 w 10014"/>
              <a:gd name="connsiteY2" fmla="*/ 0 h 10039"/>
              <a:gd name="connsiteX3" fmla="*/ 209 w 10014"/>
              <a:gd name="connsiteY3" fmla="*/ 9919 h 10039"/>
              <a:gd name="connsiteX4" fmla="*/ 0 w 10014"/>
              <a:gd name="connsiteY4" fmla="*/ 10039 h 10039"/>
              <a:gd name="connsiteX0" fmla="*/ 169 w 9974"/>
              <a:gd name="connsiteY0" fmla="*/ 9919 h 9919"/>
              <a:gd name="connsiteX1" fmla="*/ 0 w 9974"/>
              <a:gd name="connsiteY1" fmla="*/ 1 h 9919"/>
              <a:gd name="connsiteX2" fmla="*/ 9974 w 9974"/>
              <a:gd name="connsiteY2" fmla="*/ 0 h 9919"/>
              <a:gd name="connsiteX3" fmla="*/ 169 w 9974"/>
              <a:gd name="connsiteY3" fmla="*/ 9919 h 9919"/>
              <a:gd name="connsiteX0" fmla="*/ 9 w 10103"/>
              <a:gd name="connsiteY0" fmla="*/ 10253 h 10253"/>
              <a:gd name="connsiteX1" fmla="*/ 103 w 10103"/>
              <a:gd name="connsiteY1" fmla="*/ 1 h 10253"/>
              <a:gd name="connsiteX2" fmla="*/ 10103 w 10103"/>
              <a:gd name="connsiteY2" fmla="*/ 0 h 10253"/>
              <a:gd name="connsiteX3" fmla="*/ 9 w 10103"/>
              <a:gd name="connsiteY3" fmla="*/ 10253 h 10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" h="10253">
                <a:moveTo>
                  <a:pt x="9" y="10253"/>
                </a:moveTo>
                <a:cubicBezTo>
                  <a:pt x="-47" y="6920"/>
                  <a:pt x="159" y="3334"/>
                  <a:pt x="103" y="1"/>
                </a:cubicBezTo>
                <a:lnTo>
                  <a:pt x="10103" y="0"/>
                </a:lnTo>
                <a:lnTo>
                  <a:pt x="9" y="1025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86798" y="2454514"/>
            <a:ext cx="1844234" cy="1776483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7113" y="2551943"/>
            <a:ext cx="1844234" cy="1581624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59775" y="2534973"/>
            <a:ext cx="1836540" cy="1615565"/>
          </a:xfrm>
        </p:spPr>
      </p:pic>
      <p:sp>
        <p:nvSpPr>
          <p:cNvPr id="23" name="TextBox 22"/>
          <p:cNvSpPr txBox="1"/>
          <p:nvPr/>
        </p:nvSpPr>
        <p:spPr>
          <a:xfrm>
            <a:off x="1416796" y="5319117"/>
            <a:ext cx="2004869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60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Stars</a:t>
            </a:r>
            <a:endParaRPr lang="en-US" sz="16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47278" y="4845018"/>
            <a:ext cx="2561734" cy="4851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Démonstrations</a:t>
            </a:r>
            <a:endParaRPr lang="en-GB" sz="2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22396" y="5330134"/>
            <a:ext cx="2004869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6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ZombieParty</a:t>
            </a:r>
            <a:endParaRPr lang="en-US" sz="16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1183" y="4856035"/>
            <a:ext cx="1703031" cy="46308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GB" sz="28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Exercices</a:t>
            </a:r>
            <a:endParaRPr lang="en-GB" sz="28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94944" y="5319117"/>
            <a:ext cx="2004869" cy="123110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6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JuliePro</a:t>
            </a:r>
            <a:endParaRPr lang="en-US" sz="16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3732" y="4845019"/>
            <a:ext cx="154511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26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TPs</a:t>
            </a:r>
            <a:endParaRPr lang="en-GB" sz="26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Flowchart: Data 4"/>
          <p:cNvSpPr/>
          <p:nvPr/>
        </p:nvSpPr>
        <p:spPr>
          <a:xfrm rot="10800000">
            <a:off x="7220298" y="1099643"/>
            <a:ext cx="1966915" cy="57582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0 w 10533"/>
              <a:gd name="connsiteY0" fmla="*/ 10000 h 10000"/>
              <a:gd name="connsiteX1" fmla="*/ 603 w 10533"/>
              <a:gd name="connsiteY1" fmla="*/ 20 h 10000"/>
              <a:gd name="connsiteX2" fmla="*/ 10533 w 10533"/>
              <a:gd name="connsiteY2" fmla="*/ 0 h 10000"/>
              <a:gd name="connsiteX3" fmla="*/ 728 w 10533"/>
              <a:gd name="connsiteY3" fmla="*/ 9919 h 10000"/>
              <a:gd name="connsiteX4" fmla="*/ 0 w 10533"/>
              <a:gd name="connsiteY4" fmla="*/ 10000 h 10000"/>
              <a:gd name="connsiteX0" fmla="*/ 0 w 10533"/>
              <a:gd name="connsiteY0" fmla="*/ 10000 h 10046"/>
              <a:gd name="connsiteX1" fmla="*/ 603 w 10533"/>
              <a:gd name="connsiteY1" fmla="*/ 20 h 10046"/>
              <a:gd name="connsiteX2" fmla="*/ 10533 w 10533"/>
              <a:gd name="connsiteY2" fmla="*/ 0 h 10046"/>
              <a:gd name="connsiteX3" fmla="*/ 728 w 10533"/>
              <a:gd name="connsiteY3" fmla="*/ 10046 h 10046"/>
              <a:gd name="connsiteX4" fmla="*/ 0 w 10533"/>
              <a:gd name="connsiteY4" fmla="*/ 10000 h 10046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822 w 10627"/>
              <a:gd name="connsiteY3" fmla="*/ 10046 h 10063"/>
              <a:gd name="connsiteX4" fmla="*/ 0 w 10627"/>
              <a:gd name="connsiteY4" fmla="*/ 10063 h 10063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775 w 10627"/>
              <a:gd name="connsiteY3" fmla="*/ 9898 h 10063"/>
              <a:gd name="connsiteX4" fmla="*/ 0 w 10627"/>
              <a:gd name="connsiteY4" fmla="*/ 10063 h 10063"/>
              <a:gd name="connsiteX0" fmla="*/ 0 w 11190"/>
              <a:gd name="connsiteY0" fmla="*/ 11142 h 11142"/>
              <a:gd name="connsiteX1" fmla="*/ 1260 w 11190"/>
              <a:gd name="connsiteY1" fmla="*/ 20 h 11142"/>
              <a:gd name="connsiteX2" fmla="*/ 11190 w 11190"/>
              <a:gd name="connsiteY2" fmla="*/ 0 h 11142"/>
              <a:gd name="connsiteX3" fmla="*/ 1338 w 11190"/>
              <a:gd name="connsiteY3" fmla="*/ 9898 h 11142"/>
              <a:gd name="connsiteX4" fmla="*/ 0 w 11190"/>
              <a:gd name="connsiteY4" fmla="*/ 11142 h 1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0" h="11142">
                <a:moveTo>
                  <a:pt x="0" y="11142"/>
                </a:moveTo>
                <a:cubicBezTo>
                  <a:pt x="300" y="7822"/>
                  <a:pt x="961" y="3340"/>
                  <a:pt x="1260" y="20"/>
                </a:cubicBezTo>
                <a:lnTo>
                  <a:pt x="11190" y="0"/>
                </a:lnTo>
                <a:lnTo>
                  <a:pt x="1338" y="9898"/>
                </a:lnTo>
                <a:lnTo>
                  <a:pt x="0" y="111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03200" dist="1270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owchart: Data 4"/>
          <p:cNvSpPr/>
          <p:nvPr/>
        </p:nvSpPr>
        <p:spPr>
          <a:xfrm rot="10800000">
            <a:off x="7315068" y="1248344"/>
            <a:ext cx="1872146" cy="56258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0 w 10014"/>
              <a:gd name="connsiteY0" fmla="*/ 10068 h 10068"/>
              <a:gd name="connsiteX1" fmla="*/ 121 w 10014"/>
              <a:gd name="connsiteY1" fmla="*/ 0 h 10068"/>
              <a:gd name="connsiteX2" fmla="*/ 10014 w 10014"/>
              <a:gd name="connsiteY2" fmla="*/ 29 h 10068"/>
              <a:gd name="connsiteX3" fmla="*/ 209 w 10014"/>
              <a:gd name="connsiteY3" fmla="*/ 9948 h 10068"/>
              <a:gd name="connsiteX4" fmla="*/ 0 w 10014"/>
              <a:gd name="connsiteY4" fmla="*/ 10068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0068">
                <a:moveTo>
                  <a:pt x="0" y="10068"/>
                </a:moveTo>
                <a:cubicBezTo>
                  <a:pt x="300" y="6748"/>
                  <a:pt x="-178" y="3320"/>
                  <a:pt x="121" y="0"/>
                </a:cubicBezTo>
                <a:lnTo>
                  <a:pt x="10014" y="29"/>
                </a:lnTo>
                <a:lnTo>
                  <a:pt x="209" y="9948"/>
                </a:lnTo>
                <a:lnTo>
                  <a:pt x="0" y="1006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921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72417EC4-F225-4016-B648-BC14FFAF82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42" y="-43745"/>
            <a:ext cx="1353549" cy="10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3881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2" grpId="0" animBg="1"/>
      <p:bldP spid="4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1_PresenterMedia.com Animated Theme">
  <a:themeElements>
    <a:clrScheme name="shield_fire">
      <a:dk1>
        <a:sysClr val="windowText" lastClr="000000"/>
      </a:dk1>
      <a:lt1>
        <a:sysClr val="window" lastClr="FFFFFF"/>
      </a:lt1>
      <a:dk2>
        <a:srgbClr val="11118D"/>
      </a:dk2>
      <a:lt2>
        <a:srgbClr val="EEECE1"/>
      </a:lt2>
      <a:accent1>
        <a:srgbClr val="3A96D0"/>
      </a:accent1>
      <a:accent2>
        <a:srgbClr val="F7291E"/>
      </a:accent2>
      <a:accent3>
        <a:srgbClr val="149FBE"/>
      </a:accent3>
      <a:accent4>
        <a:srgbClr val="81BF14"/>
      </a:accent4>
      <a:accent5>
        <a:srgbClr val="FF9933"/>
      </a:accent5>
      <a:accent6>
        <a:srgbClr val="62251F"/>
      </a:accent6>
      <a:hlink>
        <a:srgbClr val="FDFD88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D2423D-1351-43F9-8FC5-EADC0790C9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0A4700E-C3C8-4A9B-8438-498F3EC2FCDF}"/>
</file>

<file path=customXml/itemProps3.xml><?xml version="1.0" encoding="utf-8"?>
<ds:datastoreItem xmlns:ds="http://schemas.openxmlformats.org/officeDocument/2006/customXml" ds:itemID="{3CC62379-A5E9-4A69-B340-E0B6DC334D9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1427</TotalTime>
  <Words>370</Words>
  <Application>Microsoft Office PowerPoint</Application>
  <PresentationFormat>Affichage à l'écran (4:3)</PresentationFormat>
  <Paragraphs>133</Paragraphs>
  <Slides>11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</vt:lpstr>
      <vt:lpstr>Calibri Light</vt:lpstr>
      <vt:lpstr>Franklin Gothic Heavy</vt:lpstr>
      <vt:lpstr>Times New Roman</vt:lpstr>
      <vt:lpstr>1_PresenterMedia.com Animated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Nadia Yadallee</dc:creator>
  <cp:lastModifiedBy>Thierry Giroux Veilleux</cp:lastModifiedBy>
  <cp:revision>113</cp:revision>
  <dcterms:created xsi:type="dcterms:W3CDTF">2018-03-16T21:39:01Z</dcterms:created>
  <dcterms:modified xsi:type="dcterms:W3CDTF">2021-08-25T10:50:16Z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